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
  </p:notesMasterIdLst>
  <p:sldIdLst>
    <p:sldId id="258"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ach McKee" initials="ZM" lastIdx="6" clrIdx="0">
    <p:extLst>
      <p:ext uri="{19B8F6BF-5375-455C-9EA6-DF929625EA0E}">
        <p15:presenceInfo xmlns:p15="http://schemas.microsoft.com/office/powerpoint/2012/main" userId="9479124b94730d5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4" d="100"/>
          <a:sy n="104" d="100"/>
        </p:scale>
        <p:origin x="78"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10" Type="http://schemas.microsoft.com/office/2016/11/relationships/changesInfo" Target="changesInfos/changesInfo1.xml"/><Relationship Id="rId4" Type="http://schemas.openxmlformats.org/officeDocument/2006/relationships/notesMaster" Target="notesMasters/notesMaster1.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ach McKee" userId="9479124b94730d51" providerId="LiveId" clId="{BCEA70AA-74A2-43A0-885A-A8081806733A}"/>
    <pc:docChg chg="custSel addSld delSld modSld sldOrd">
      <pc:chgData name="Zach McKee" userId="9479124b94730d51" providerId="LiveId" clId="{BCEA70AA-74A2-43A0-885A-A8081806733A}" dt="2018-04-06T22:35:55.041" v="761" actId="2696"/>
      <pc:docMkLst>
        <pc:docMk/>
      </pc:docMkLst>
      <pc:sldChg chg="addSp delSp modSp setBg addCm modCm">
        <pc:chgData name="Zach McKee" userId="9479124b94730d51" providerId="LiveId" clId="{BCEA70AA-74A2-43A0-885A-A8081806733A}" dt="2018-04-06T22:35:47.650" v="760"/>
        <pc:sldMkLst>
          <pc:docMk/>
          <pc:sldMk cId="158950035" sldId="257"/>
        </pc:sldMkLst>
        <pc:spChg chg="mod">
          <ac:chgData name="Zach McKee" userId="9479124b94730d51" providerId="LiveId" clId="{BCEA70AA-74A2-43A0-885A-A8081806733A}" dt="2018-04-06T22:16:05.708" v="132" actId="14100"/>
          <ac:spMkLst>
            <pc:docMk/>
            <pc:sldMk cId="158950035" sldId="257"/>
            <ac:spMk id="9" creationId="{1091A8BA-D42E-4BAA-B5E1-98D9073BD7D8}"/>
          </ac:spMkLst>
        </pc:spChg>
        <pc:spChg chg="mod">
          <ac:chgData name="Zach McKee" userId="9479124b94730d51" providerId="LiveId" clId="{BCEA70AA-74A2-43A0-885A-A8081806733A}" dt="2018-04-06T22:28:41.832" v="686" actId="1076"/>
          <ac:spMkLst>
            <pc:docMk/>
            <pc:sldMk cId="158950035" sldId="257"/>
            <ac:spMk id="10" creationId="{C800BEF4-69AE-40D4-80C2-35004AB460C3}"/>
          </ac:spMkLst>
        </pc:spChg>
        <pc:spChg chg="add del mod">
          <ac:chgData name="Zach McKee" userId="9479124b94730d51" providerId="LiveId" clId="{BCEA70AA-74A2-43A0-885A-A8081806733A}" dt="2018-04-06T22:16:29.190" v="137" actId="478"/>
          <ac:spMkLst>
            <pc:docMk/>
            <pc:sldMk cId="158950035" sldId="257"/>
            <ac:spMk id="11" creationId="{0851956E-26A2-4FD2-B96B-35DA39C9794B}"/>
          </ac:spMkLst>
        </pc:spChg>
        <pc:spChg chg="add mod">
          <ac:chgData name="Zach McKee" userId="9479124b94730d51" providerId="LiveId" clId="{BCEA70AA-74A2-43A0-885A-A8081806733A}" dt="2018-04-06T22:23:27.704" v="684" actId="1076"/>
          <ac:spMkLst>
            <pc:docMk/>
            <pc:sldMk cId="158950035" sldId="257"/>
            <ac:spMk id="12" creationId="{2B19BCEB-5C42-48C1-8E35-14AD76FB55C9}"/>
          </ac:spMkLst>
        </pc:spChg>
        <pc:spChg chg="add mod">
          <ac:chgData name="Zach McKee" userId="9479124b94730d51" providerId="LiveId" clId="{BCEA70AA-74A2-43A0-885A-A8081806733A}" dt="2018-04-06T22:18:09.830" v="199" actId="14100"/>
          <ac:spMkLst>
            <pc:docMk/>
            <pc:sldMk cId="158950035" sldId="257"/>
            <ac:spMk id="13" creationId="{62F4C056-FE5B-43C6-9467-53DAFEF8A2C5}"/>
          </ac:spMkLst>
        </pc:spChg>
        <pc:spChg chg="add mod">
          <ac:chgData name="Zach McKee" userId="9479124b94730d51" providerId="LiveId" clId="{BCEA70AA-74A2-43A0-885A-A8081806733A}" dt="2018-04-06T22:18:07.263" v="198" actId="14100"/>
          <ac:spMkLst>
            <pc:docMk/>
            <pc:sldMk cId="158950035" sldId="257"/>
            <ac:spMk id="14" creationId="{C126EF77-90D2-4039-8EAB-6906F6239189}"/>
          </ac:spMkLst>
        </pc:spChg>
        <pc:spChg chg="add mod">
          <ac:chgData name="Zach McKee" userId="9479124b94730d51" providerId="LiveId" clId="{BCEA70AA-74A2-43A0-885A-A8081806733A}" dt="2018-04-06T22:19:01.637" v="213" actId="404"/>
          <ac:spMkLst>
            <pc:docMk/>
            <pc:sldMk cId="158950035" sldId="257"/>
            <ac:spMk id="15" creationId="{E2747CB8-F012-4176-94A1-4A41A4991F75}"/>
          </ac:spMkLst>
        </pc:spChg>
        <pc:spChg chg="add del">
          <ac:chgData name="Zach McKee" userId="9479124b94730d51" providerId="LiveId" clId="{BCEA70AA-74A2-43A0-885A-A8081806733A}" dt="2018-04-06T22:17:21.107" v="165" actId="478"/>
          <ac:spMkLst>
            <pc:docMk/>
            <pc:sldMk cId="158950035" sldId="257"/>
            <ac:spMk id="16" creationId="{E86E734E-2CBA-4BA7-A996-D793B3E1A96D}"/>
          </ac:spMkLst>
        </pc:spChg>
        <pc:spChg chg="add del mod">
          <ac:chgData name="Zach McKee" userId="9479124b94730d51" providerId="LiveId" clId="{BCEA70AA-74A2-43A0-885A-A8081806733A}" dt="2018-04-06T22:19:12.771" v="215" actId="478"/>
          <ac:spMkLst>
            <pc:docMk/>
            <pc:sldMk cId="158950035" sldId="257"/>
            <ac:spMk id="17" creationId="{5DEE3E8E-7A66-4A0E-8F28-95F891C8C617}"/>
          </ac:spMkLst>
        </pc:spChg>
        <pc:spChg chg="add mod">
          <ac:chgData name="Zach McKee" userId="9479124b94730d51" providerId="LiveId" clId="{BCEA70AA-74A2-43A0-885A-A8081806733A}" dt="2018-04-06T22:23:32.246" v="685" actId="1076"/>
          <ac:spMkLst>
            <pc:docMk/>
            <pc:sldMk cId="158950035" sldId="257"/>
            <ac:spMk id="18" creationId="{6E9898B1-0521-4E1D-B05E-42CC43B9E84D}"/>
          </ac:spMkLst>
        </pc:spChg>
        <pc:spChg chg="add mod">
          <ac:chgData name="Zach McKee" userId="9479124b94730d51" providerId="LiveId" clId="{BCEA70AA-74A2-43A0-885A-A8081806733A}" dt="2018-04-06T22:23:21.872" v="683" actId="20577"/>
          <ac:spMkLst>
            <pc:docMk/>
            <pc:sldMk cId="158950035" sldId="257"/>
            <ac:spMk id="19" creationId="{8DBDC1CD-B4AA-4641-B7C5-AF5BFA3A1364}"/>
          </ac:spMkLst>
        </pc:spChg>
        <pc:spChg chg="add mod">
          <ac:chgData name="Zach McKee" userId="9479124b94730d51" providerId="LiveId" clId="{BCEA70AA-74A2-43A0-885A-A8081806733A}" dt="2018-04-06T22:31:49.637" v="744" actId="207"/>
          <ac:spMkLst>
            <pc:docMk/>
            <pc:sldMk cId="158950035" sldId="257"/>
            <ac:spMk id="20" creationId="{CBD00F8D-D7C5-4A01-BBA0-F0816F2F2843}"/>
          </ac:spMkLst>
        </pc:spChg>
        <pc:spChg chg="add mod">
          <ac:chgData name="Zach McKee" userId="9479124b94730d51" providerId="LiveId" clId="{BCEA70AA-74A2-43A0-885A-A8081806733A}" dt="2018-04-06T22:33:12.523" v="750" actId="208"/>
          <ac:spMkLst>
            <pc:docMk/>
            <pc:sldMk cId="158950035" sldId="257"/>
            <ac:spMk id="21" creationId="{77193F4D-0E04-4275-AA4E-5BAA282946BE}"/>
          </ac:spMkLst>
        </pc:spChg>
        <pc:spChg chg="add mod">
          <ac:chgData name="Zach McKee" userId="9479124b94730d51" providerId="LiveId" clId="{BCEA70AA-74A2-43A0-885A-A8081806733A}" dt="2018-04-06T22:34:24.413" v="758" actId="14100"/>
          <ac:spMkLst>
            <pc:docMk/>
            <pc:sldMk cId="158950035" sldId="257"/>
            <ac:spMk id="22" creationId="{67E4A615-A34B-4AB2-892A-726106104239}"/>
          </ac:spMkLst>
        </pc:spChg>
        <pc:graphicFrameChg chg="mod modGraphic">
          <ac:chgData name="Zach McKee" userId="9479124b94730d51" providerId="LiveId" clId="{BCEA70AA-74A2-43A0-885A-A8081806733A}" dt="2018-04-06T22:23:05.308" v="668" actId="207"/>
          <ac:graphicFrameMkLst>
            <pc:docMk/>
            <pc:sldMk cId="158950035" sldId="257"/>
            <ac:graphicFrameMk id="8" creationId="{5D122A28-3AF0-4CBF-8973-0AF06F779FEA}"/>
          </ac:graphicFrameMkLst>
        </pc:graphicFrameChg>
      </pc:sldChg>
      <pc:sldChg chg="modSp setBg">
        <pc:chgData name="Zach McKee" userId="9479124b94730d51" providerId="LiveId" clId="{BCEA70AA-74A2-43A0-885A-A8081806733A}" dt="2018-04-06T22:06:51.603" v="97"/>
        <pc:sldMkLst>
          <pc:docMk/>
          <pc:sldMk cId="1825151069" sldId="258"/>
        </pc:sldMkLst>
        <pc:spChg chg="mod">
          <ac:chgData name="Zach McKee" userId="9479124b94730d51" providerId="LiveId" clId="{BCEA70AA-74A2-43A0-885A-A8081806733A}" dt="2018-04-06T22:04:01.916" v="86" actId="208"/>
          <ac:spMkLst>
            <pc:docMk/>
            <pc:sldMk cId="1825151069" sldId="258"/>
            <ac:spMk id="2" creationId="{251BEC93-FEB7-478B-98E0-E0E5A488B695}"/>
          </ac:spMkLst>
        </pc:spChg>
        <pc:spChg chg="mod">
          <ac:chgData name="Zach McKee" userId="9479124b94730d51" providerId="LiveId" clId="{BCEA70AA-74A2-43A0-885A-A8081806733A}" dt="2018-04-06T22:04:05.860" v="87" actId="208"/>
          <ac:spMkLst>
            <pc:docMk/>
            <pc:sldMk cId="1825151069" sldId="258"/>
            <ac:spMk id="16" creationId="{ACA6613C-B18C-49A4-8769-80E48A3AFF49}"/>
          </ac:spMkLst>
        </pc:spChg>
        <pc:spChg chg="mod">
          <ac:chgData name="Zach McKee" userId="9479124b94730d51" providerId="LiveId" clId="{BCEA70AA-74A2-43A0-885A-A8081806733A}" dt="2018-04-06T22:05:11.738" v="95" actId="1076"/>
          <ac:spMkLst>
            <pc:docMk/>
            <pc:sldMk cId="1825151069" sldId="258"/>
            <ac:spMk id="17" creationId="{BD8A29DC-771D-492F-B8EE-90C5E907CEBC}"/>
          </ac:spMkLst>
        </pc:spChg>
        <pc:spChg chg="mod">
          <ac:chgData name="Zach McKee" userId="9479124b94730d51" providerId="LiveId" clId="{BCEA70AA-74A2-43A0-885A-A8081806733A}" dt="2018-04-06T22:05:09.196" v="94" actId="1076"/>
          <ac:spMkLst>
            <pc:docMk/>
            <pc:sldMk cId="1825151069" sldId="258"/>
            <ac:spMk id="29" creationId="{C410DF10-0AAD-4A97-8FBB-5E64B062873C}"/>
          </ac:spMkLst>
        </pc:spChg>
      </pc:sldChg>
      <pc:sldChg chg="addSp delSp modSp add del ord setBg">
        <pc:chgData name="Zach McKee" userId="9479124b94730d51" providerId="LiveId" clId="{BCEA70AA-74A2-43A0-885A-A8081806733A}" dt="2018-04-06T22:35:55.041" v="761" actId="2696"/>
        <pc:sldMkLst>
          <pc:docMk/>
          <pc:sldMk cId="2309208800" sldId="259"/>
        </pc:sldMkLst>
        <pc:spChg chg="mod">
          <ac:chgData name="Zach McKee" userId="9479124b94730d51" providerId="LiveId" clId="{BCEA70AA-74A2-43A0-885A-A8081806733A}" dt="2018-04-06T21:58:25.558" v="18" actId="20577"/>
          <ac:spMkLst>
            <pc:docMk/>
            <pc:sldMk cId="2309208800" sldId="259"/>
            <ac:spMk id="2" creationId="{1547B31C-521B-4C96-84B7-D41749178825}"/>
          </ac:spMkLst>
        </pc:spChg>
        <pc:spChg chg="del">
          <ac:chgData name="Zach McKee" userId="9479124b94730d51" providerId="LiveId" clId="{BCEA70AA-74A2-43A0-885A-A8081806733A}" dt="2018-04-06T21:58:29.132" v="19" actId="478"/>
          <ac:spMkLst>
            <pc:docMk/>
            <pc:sldMk cId="2309208800" sldId="259"/>
            <ac:spMk id="3" creationId="{7E41F5E4-5ED8-4FC1-BB2C-6579B4858D16}"/>
          </ac:spMkLst>
        </pc:spChg>
        <pc:spChg chg="add mod">
          <ac:chgData name="Zach McKee" userId="9479124b94730d51" providerId="LiveId" clId="{BCEA70AA-74A2-43A0-885A-A8081806733A}" dt="2018-04-06T22:02:24.548" v="78" actId="1076"/>
          <ac:spMkLst>
            <pc:docMk/>
            <pc:sldMk cId="2309208800" sldId="259"/>
            <ac:spMk id="4" creationId="{48420693-75CC-4B4B-8562-7538DB1929CA}"/>
          </ac:spMkLst>
        </pc:spChg>
        <pc:spChg chg="add mod">
          <ac:chgData name="Zach McKee" userId="9479124b94730d51" providerId="LiveId" clId="{BCEA70AA-74A2-43A0-885A-A8081806733A}" dt="2018-04-06T22:02:35.184" v="81" actId="1076"/>
          <ac:spMkLst>
            <pc:docMk/>
            <pc:sldMk cId="2309208800" sldId="259"/>
            <ac:spMk id="5" creationId="{C64DC07A-8FFC-4001-89F0-5E7D6A12E5D4}"/>
          </ac:spMkLst>
        </pc:spChg>
        <pc:spChg chg="add mod">
          <ac:chgData name="Zach McKee" userId="9479124b94730d51" providerId="LiveId" clId="{BCEA70AA-74A2-43A0-885A-A8081806733A}" dt="2018-04-06T22:02:52.315" v="82" actId="1076"/>
          <ac:spMkLst>
            <pc:docMk/>
            <pc:sldMk cId="2309208800" sldId="259"/>
            <ac:spMk id="6" creationId="{CAEC0FEF-8BB1-4036-921F-F83F41FC2919}"/>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8-04-05T19:03:50.057" idx="1">
    <p:pos x="2801" y="2115"/>
    <p:text>This section is the example for the choices the user has. In the final version there will be graphics for the diffrent parts. In this example specifically, there are only three choices. Diffrent amounts of choices will be available based off what resources the user has.</p:text>
    <p:extLst>
      <p:ext uri="{C676402C-5697-4E1C-873F-D02D1690AC5C}">
        <p15:threadingInfo xmlns:p15="http://schemas.microsoft.com/office/powerpoint/2012/main" timeZoneBias="420"/>
      </p:ext>
    </p:extLst>
  </p:cm>
  <p:cm authorId="1" dt="2018-04-05T19:06:12.822" idx="2">
    <p:pos x="7459" y="8"/>
    <p:text>This part of the UX is the playing part. Each turn the user will see both the active resources and their scoreboard. This will let the user more stratigically plan what they want to build. The options the user has for playing is to click the dice they want to keep, finish the turn, and re-roll the dice they want to discard. Once the final turn is over the top buttons will become inactive and the botton section will become active.</p:text>
    <p:extLst>
      <p:ext uri="{C676402C-5697-4E1C-873F-D02D1690AC5C}">
        <p15:threadingInfo xmlns:p15="http://schemas.microsoft.com/office/powerpoint/2012/main" timeZoneBias="420"/>
      </p:ext>
    </p:extLst>
  </p:cm>
  <p:cm authorId="1" dt="2018-04-05T19:08:46.073" idx="3">
    <p:pos x="7604" y="2115"/>
    <p:text>The player's scoreboard will be shown in the corner so the player can decide what they need to build during their round. Eventually we want a graphic of th user's progress to be in the lower right hand of the scoreboard, but that may prove to be too much.</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04-06T15:31:55.940" idx="4">
    <p:pos x="3646" y="1645"/>
    <p:text>This part of the UI is the players choices for procceding. Based off how much fuel they accumulated they will have more fuel accumulated here.</p:text>
    <p:extLst>
      <p:ext uri="{C676402C-5697-4E1C-873F-D02D1690AC5C}">
        <p15:threadingInfo xmlns:p15="http://schemas.microsoft.com/office/powerpoint/2012/main" timeZoneBias="420"/>
      </p:ext>
    </p:extLst>
  </p:cm>
  <p:cm authorId="1" dt="2018-04-06T15:33:26.261" idx="5">
    <p:pos x="5946" y="93"/>
    <p:text>This is the quick refrence of what the diffrent options do so the player knows what they are choosing.</p:text>
    <p:extLst>
      <p:ext uri="{C676402C-5697-4E1C-873F-D02D1690AC5C}">
        <p15:threadingInfo xmlns:p15="http://schemas.microsoft.com/office/powerpoint/2012/main" timeZoneBias="420"/>
      </p:ext>
    </p:extLst>
  </p:cm>
  <p:cm authorId="1" dt="2018-04-06T15:34:26.404" idx="6">
    <p:pos x="7482" y="93"/>
    <p:text>This is the current position of each player. Players that have already played their turn are in black. The active player is green. This lets players see how close they are to others visually so they can stratigically decide what move to make</p:text>
    <p:extLst>
      <p:ext uri="{C676402C-5697-4E1C-873F-D02D1690AC5C}">
        <p15:threadingInfo xmlns:p15="http://schemas.microsoft.com/office/powerpoint/2012/main" timeZoneBias="420"/>
      </p:ext>
    </p:extLst>
  </p:cm>
</p:cmLst>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648663-1697-449F-B275-90A8A04B6F40}" type="datetimeFigureOut">
              <a:rPr lang="en-US" smtClean="0"/>
              <a:t>4/6/2018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2668F-6CCC-4B3F-8E08-C6367A22A488}" type="slidenum">
              <a:rPr lang="en-US" smtClean="0"/>
              <a:t>‹#›</a:t>
            </a:fld>
            <a:endParaRPr lang="en-US"/>
          </a:p>
        </p:txBody>
      </p:sp>
    </p:spTree>
    <p:extLst>
      <p:ext uri="{BB962C8B-B14F-4D97-AF65-F5344CB8AC3E}">
        <p14:creationId xmlns:p14="http://schemas.microsoft.com/office/powerpoint/2010/main" val="3539341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61369-1244-43A4-AC54-301C9DF366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8B7B09-5408-4020-BEDB-05447A4006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F27547-8FE7-411A-8D66-9084953B79EB}"/>
              </a:ext>
            </a:extLst>
          </p:cNvPr>
          <p:cNvSpPr>
            <a:spLocks noGrp="1"/>
          </p:cNvSpPr>
          <p:nvPr>
            <p:ph type="dt" sz="half" idx="10"/>
          </p:nvPr>
        </p:nvSpPr>
        <p:spPr/>
        <p:txBody>
          <a:bodyPr/>
          <a:lstStyle/>
          <a:p>
            <a:fld id="{9A3F1444-B129-48FE-B842-AB0C478401B3}" type="datetimeFigureOut">
              <a:rPr lang="en-US" smtClean="0"/>
              <a:t>4/5/2018</a:t>
            </a:fld>
            <a:endParaRPr lang="en-US"/>
          </a:p>
        </p:txBody>
      </p:sp>
      <p:sp>
        <p:nvSpPr>
          <p:cNvPr id="5" name="Footer Placeholder 4">
            <a:extLst>
              <a:ext uri="{FF2B5EF4-FFF2-40B4-BE49-F238E27FC236}">
                <a16:creationId xmlns:a16="http://schemas.microsoft.com/office/drawing/2014/main" id="{DBE666F4-1EC7-4DEB-8406-EC3313242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6AF4ED-C059-43CE-B556-68B04D38CEF7}"/>
              </a:ext>
            </a:extLst>
          </p:cNvPr>
          <p:cNvSpPr>
            <a:spLocks noGrp="1"/>
          </p:cNvSpPr>
          <p:nvPr>
            <p:ph type="sldNum" sz="quarter" idx="12"/>
          </p:nvPr>
        </p:nvSpPr>
        <p:spPr/>
        <p:txBody>
          <a:bodyPr/>
          <a:lstStyle/>
          <a:p>
            <a:fld id="{E9F4B959-97E8-46C0-8DDC-C2B455E8326C}" type="slidenum">
              <a:rPr lang="en-US" smtClean="0"/>
              <a:t>‹#›</a:t>
            </a:fld>
            <a:endParaRPr lang="en-US"/>
          </a:p>
        </p:txBody>
      </p:sp>
    </p:spTree>
    <p:extLst>
      <p:ext uri="{BB962C8B-B14F-4D97-AF65-F5344CB8AC3E}">
        <p14:creationId xmlns:p14="http://schemas.microsoft.com/office/powerpoint/2010/main" val="3732901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56676-1379-4BC2-A78D-4D1F9F5026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AF3FB7-144D-47BC-BEFD-942E8521F12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40233A-2E98-4A0B-918C-CF232D2CFE0C}"/>
              </a:ext>
            </a:extLst>
          </p:cNvPr>
          <p:cNvSpPr>
            <a:spLocks noGrp="1"/>
          </p:cNvSpPr>
          <p:nvPr>
            <p:ph type="dt" sz="half" idx="10"/>
          </p:nvPr>
        </p:nvSpPr>
        <p:spPr/>
        <p:txBody>
          <a:bodyPr/>
          <a:lstStyle/>
          <a:p>
            <a:fld id="{9A3F1444-B129-48FE-B842-AB0C478401B3}" type="datetimeFigureOut">
              <a:rPr lang="en-US" smtClean="0"/>
              <a:t>4/5/2018</a:t>
            </a:fld>
            <a:endParaRPr lang="en-US"/>
          </a:p>
        </p:txBody>
      </p:sp>
      <p:sp>
        <p:nvSpPr>
          <p:cNvPr id="5" name="Footer Placeholder 4">
            <a:extLst>
              <a:ext uri="{FF2B5EF4-FFF2-40B4-BE49-F238E27FC236}">
                <a16:creationId xmlns:a16="http://schemas.microsoft.com/office/drawing/2014/main" id="{945E6A06-EB8B-4241-A71F-D49A9187CA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CCB55C-A966-4018-A03F-98BFD2B596DB}"/>
              </a:ext>
            </a:extLst>
          </p:cNvPr>
          <p:cNvSpPr>
            <a:spLocks noGrp="1"/>
          </p:cNvSpPr>
          <p:nvPr>
            <p:ph type="sldNum" sz="quarter" idx="12"/>
          </p:nvPr>
        </p:nvSpPr>
        <p:spPr/>
        <p:txBody>
          <a:bodyPr/>
          <a:lstStyle/>
          <a:p>
            <a:fld id="{E9F4B959-97E8-46C0-8DDC-C2B455E8326C}" type="slidenum">
              <a:rPr lang="en-US" smtClean="0"/>
              <a:t>‹#›</a:t>
            </a:fld>
            <a:endParaRPr lang="en-US"/>
          </a:p>
        </p:txBody>
      </p:sp>
    </p:spTree>
    <p:extLst>
      <p:ext uri="{BB962C8B-B14F-4D97-AF65-F5344CB8AC3E}">
        <p14:creationId xmlns:p14="http://schemas.microsoft.com/office/powerpoint/2010/main" val="828972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9155BD-FC67-4385-BB1F-CE68FE0AF9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9471CD3-D7E1-4582-AC7F-532E7CF1384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66700D-03B5-4EE3-A898-1E10231456BB}"/>
              </a:ext>
            </a:extLst>
          </p:cNvPr>
          <p:cNvSpPr>
            <a:spLocks noGrp="1"/>
          </p:cNvSpPr>
          <p:nvPr>
            <p:ph type="dt" sz="half" idx="10"/>
          </p:nvPr>
        </p:nvSpPr>
        <p:spPr/>
        <p:txBody>
          <a:bodyPr/>
          <a:lstStyle/>
          <a:p>
            <a:fld id="{9A3F1444-B129-48FE-B842-AB0C478401B3}" type="datetimeFigureOut">
              <a:rPr lang="en-US" smtClean="0"/>
              <a:t>4/5/2018</a:t>
            </a:fld>
            <a:endParaRPr lang="en-US"/>
          </a:p>
        </p:txBody>
      </p:sp>
      <p:sp>
        <p:nvSpPr>
          <p:cNvPr id="5" name="Footer Placeholder 4">
            <a:extLst>
              <a:ext uri="{FF2B5EF4-FFF2-40B4-BE49-F238E27FC236}">
                <a16:creationId xmlns:a16="http://schemas.microsoft.com/office/drawing/2014/main" id="{AD6130D8-FA3C-4025-A386-CF5727ADAB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12A703-40BA-484C-A060-92718E1C9510}"/>
              </a:ext>
            </a:extLst>
          </p:cNvPr>
          <p:cNvSpPr>
            <a:spLocks noGrp="1"/>
          </p:cNvSpPr>
          <p:nvPr>
            <p:ph type="sldNum" sz="quarter" idx="12"/>
          </p:nvPr>
        </p:nvSpPr>
        <p:spPr/>
        <p:txBody>
          <a:bodyPr/>
          <a:lstStyle/>
          <a:p>
            <a:fld id="{E9F4B959-97E8-46C0-8DDC-C2B455E8326C}" type="slidenum">
              <a:rPr lang="en-US" smtClean="0"/>
              <a:t>‹#›</a:t>
            </a:fld>
            <a:endParaRPr lang="en-US"/>
          </a:p>
        </p:txBody>
      </p:sp>
    </p:spTree>
    <p:extLst>
      <p:ext uri="{BB962C8B-B14F-4D97-AF65-F5344CB8AC3E}">
        <p14:creationId xmlns:p14="http://schemas.microsoft.com/office/powerpoint/2010/main" val="36746126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D94E3-DA99-4AFA-9298-519C7A211D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04329E-EBFD-4885-8B51-E571E8BA043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43CD26-B960-44E8-B214-25ACC30C83BC}"/>
              </a:ext>
            </a:extLst>
          </p:cNvPr>
          <p:cNvSpPr>
            <a:spLocks noGrp="1"/>
          </p:cNvSpPr>
          <p:nvPr>
            <p:ph type="dt" sz="half" idx="10"/>
          </p:nvPr>
        </p:nvSpPr>
        <p:spPr/>
        <p:txBody>
          <a:bodyPr/>
          <a:lstStyle/>
          <a:p>
            <a:fld id="{9A3F1444-B129-48FE-B842-AB0C478401B3}" type="datetimeFigureOut">
              <a:rPr lang="en-US" smtClean="0"/>
              <a:t>4/5/2018</a:t>
            </a:fld>
            <a:endParaRPr lang="en-US"/>
          </a:p>
        </p:txBody>
      </p:sp>
      <p:sp>
        <p:nvSpPr>
          <p:cNvPr id="5" name="Footer Placeholder 4">
            <a:extLst>
              <a:ext uri="{FF2B5EF4-FFF2-40B4-BE49-F238E27FC236}">
                <a16:creationId xmlns:a16="http://schemas.microsoft.com/office/drawing/2014/main" id="{FAE6F536-5228-4233-84D9-709722B6F3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341844-3E9F-42CF-BE9E-AA6F57853892}"/>
              </a:ext>
            </a:extLst>
          </p:cNvPr>
          <p:cNvSpPr>
            <a:spLocks noGrp="1"/>
          </p:cNvSpPr>
          <p:nvPr>
            <p:ph type="sldNum" sz="quarter" idx="12"/>
          </p:nvPr>
        </p:nvSpPr>
        <p:spPr/>
        <p:txBody>
          <a:bodyPr/>
          <a:lstStyle/>
          <a:p>
            <a:fld id="{E9F4B959-97E8-46C0-8DDC-C2B455E8326C}" type="slidenum">
              <a:rPr lang="en-US" smtClean="0"/>
              <a:t>‹#›</a:t>
            </a:fld>
            <a:endParaRPr lang="en-US"/>
          </a:p>
        </p:txBody>
      </p:sp>
    </p:spTree>
    <p:extLst>
      <p:ext uri="{BB962C8B-B14F-4D97-AF65-F5344CB8AC3E}">
        <p14:creationId xmlns:p14="http://schemas.microsoft.com/office/powerpoint/2010/main" val="1359818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E476C-3E89-4E58-B04B-E26512FEAF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8423948-C6CB-4062-92EF-819F0C1E12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5E07EC9-47E5-4668-84CB-64B85E8B7077}"/>
              </a:ext>
            </a:extLst>
          </p:cNvPr>
          <p:cNvSpPr>
            <a:spLocks noGrp="1"/>
          </p:cNvSpPr>
          <p:nvPr>
            <p:ph type="dt" sz="half" idx="10"/>
          </p:nvPr>
        </p:nvSpPr>
        <p:spPr/>
        <p:txBody>
          <a:bodyPr/>
          <a:lstStyle/>
          <a:p>
            <a:fld id="{9A3F1444-B129-48FE-B842-AB0C478401B3}" type="datetimeFigureOut">
              <a:rPr lang="en-US" smtClean="0"/>
              <a:t>4/5/2018</a:t>
            </a:fld>
            <a:endParaRPr lang="en-US"/>
          </a:p>
        </p:txBody>
      </p:sp>
      <p:sp>
        <p:nvSpPr>
          <p:cNvPr id="5" name="Footer Placeholder 4">
            <a:extLst>
              <a:ext uri="{FF2B5EF4-FFF2-40B4-BE49-F238E27FC236}">
                <a16:creationId xmlns:a16="http://schemas.microsoft.com/office/drawing/2014/main" id="{265E0D55-18FF-4551-93AE-4FE13C2313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92409-62E1-4B2B-97B2-DE8CC1013968}"/>
              </a:ext>
            </a:extLst>
          </p:cNvPr>
          <p:cNvSpPr>
            <a:spLocks noGrp="1"/>
          </p:cNvSpPr>
          <p:nvPr>
            <p:ph type="sldNum" sz="quarter" idx="12"/>
          </p:nvPr>
        </p:nvSpPr>
        <p:spPr/>
        <p:txBody>
          <a:bodyPr/>
          <a:lstStyle/>
          <a:p>
            <a:fld id="{E9F4B959-97E8-46C0-8DDC-C2B455E8326C}" type="slidenum">
              <a:rPr lang="en-US" smtClean="0"/>
              <a:t>‹#›</a:t>
            </a:fld>
            <a:endParaRPr lang="en-US"/>
          </a:p>
        </p:txBody>
      </p:sp>
    </p:spTree>
    <p:extLst>
      <p:ext uri="{BB962C8B-B14F-4D97-AF65-F5344CB8AC3E}">
        <p14:creationId xmlns:p14="http://schemas.microsoft.com/office/powerpoint/2010/main" val="21577315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73ABF-4BC9-4DC9-850F-89A7D9C2B2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8557C8-3973-4F01-AD87-E2B85100F30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A213909-4FFF-4245-B579-DD5C5AF955C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B1F9861-C971-45AA-ABE7-787877E92FB8}"/>
              </a:ext>
            </a:extLst>
          </p:cNvPr>
          <p:cNvSpPr>
            <a:spLocks noGrp="1"/>
          </p:cNvSpPr>
          <p:nvPr>
            <p:ph type="dt" sz="half" idx="10"/>
          </p:nvPr>
        </p:nvSpPr>
        <p:spPr/>
        <p:txBody>
          <a:bodyPr/>
          <a:lstStyle/>
          <a:p>
            <a:fld id="{9A3F1444-B129-48FE-B842-AB0C478401B3}" type="datetimeFigureOut">
              <a:rPr lang="en-US" smtClean="0"/>
              <a:t>4/5/2018</a:t>
            </a:fld>
            <a:endParaRPr lang="en-US"/>
          </a:p>
        </p:txBody>
      </p:sp>
      <p:sp>
        <p:nvSpPr>
          <p:cNvPr id="6" name="Footer Placeholder 5">
            <a:extLst>
              <a:ext uri="{FF2B5EF4-FFF2-40B4-BE49-F238E27FC236}">
                <a16:creationId xmlns:a16="http://schemas.microsoft.com/office/drawing/2014/main" id="{C707D931-D9D6-4F55-B5DB-5C710C872D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E5613D-DD50-441F-90EC-E6E5C55EAA80}"/>
              </a:ext>
            </a:extLst>
          </p:cNvPr>
          <p:cNvSpPr>
            <a:spLocks noGrp="1"/>
          </p:cNvSpPr>
          <p:nvPr>
            <p:ph type="sldNum" sz="quarter" idx="12"/>
          </p:nvPr>
        </p:nvSpPr>
        <p:spPr/>
        <p:txBody>
          <a:bodyPr/>
          <a:lstStyle/>
          <a:p>
            <a:fld id="{E9F4B959-97E8-46C0-8DDC-C2B455E8326C}" type="slidenum">
              <a:rPr lang="en-US" smtClean="0"/>
              <a:t>‹#›</a:t>
            </a:fld>
            <a:endParaRPr lang="en-US"/>
          </a:p>
        </p:txBody>
      </p:sp>
    </p:spTree>
    <p:extLst>
      <p:ext uri="{BB962C8B-B14F-4D97-AF65-F5344CB8AC3E}">
        <p14:creationId xmlns:p14="http://schemas.microsoft.com/office/powerpoint/2010/main" val="3667006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193B5-D199-42BA-8E6B-1A8B6CF21B4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9A03701-4E16-40A9-86D7-4888A5B2B4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224C1FC-4BC0-471E-AC38-6A839455B54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EDDB300-C455-41EA-A5C5-610DA02B78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4BB2734-B14B-463C-BE39-250BF589A92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E928EE-B787-4D51-80D4-20A0BBD13E46}"/>
              </a:ext>
            </a:extLst>
          </p:cNvPr>
          <p:cNvSpPr>
            <a:spLocks noGrp="1"/>
          </p:cNvSpPr>
          <p:nvPr>
            <p:ph type="dt" sz="half" idx="10"/>
          </p:nvPr>
        </p:nvSpPr>
        <p:spPr/>
        <p:txBody>
          <a:bodyPr/>
          <a:lstStyle/>
          <a:p>
            <a:fld id="{9A3F1444-B129-48FE-B842-AB0C478401B3}" type="datetimeFigureOut">
              <a:rPr lang="en-US" smtClean="0"/>
              <a:t>4/5/2018</a:t>
            </a:fld>
            <a:endParaRPr lang="en-US"/>
          </a:p>
        </p:txBody>
      </p:sp>
      <p:sp>
        <p:nvSpPr>
          <p:cNvPr id="8" name="Footer Placeholder 7">
            <a:extLst>
              <a:ext uri="{FF2B5EF4-FFF2-40B4-BE49-F238E27FC236}">
                <a16:creationId xmlns:a16="http://schemas.microsoft.com/office/drawing/2014/main" id="{7C0B7DBC-1DC3-40D8-9A79-1EDD0064D1B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C5F414A-8B02-4CB5-A166-D7DD028D5130}"/>
              </a:ext>
            </a:extLst>
          </p:cNvPr>
          <p:cNvSpPr>
            <a:spLocks noGrp="1"/>
          </p:cNvSpPr>
          <p:nvPr>
            <p:ph type="sldNum" sz="quarter" idx="12"/>
          </p:nvPr>
        </p:nvSpPr>
        <p:spPr/>
        <p:txBody>
          <a:bodyPr/>
          <a:lstStyle/>
          <a:p>
            <a:fld id="{E9F4B959-97E8-46C0-8DDC-C2B455E8326C}" type="slidenum">
              <a:rPr lang="en-US" smtClean="0"/>
              <a:t>‹#›</a:t>
            </a:fld>
            <a:endParaRPr lang="en-US"/>
          </a:p>
        </p:txBody>
      </p:sp>
    </p:spTree>
    <p:extLst>
      <p:ext uri="{BB962C8B-B14F-4D97-AF65-F5344CB8AC3E}">
        <p14:creationId xmlns:p14="http://schemas.microsoft.com/office/powerpoint/2010/main" val="2223926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7FCC9-244E-43D7-9BCD-B66DDFD3DD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6D81160-C651-42D6-869A-A2C6CFDE2EAA}"/>
              </a:ext>
            </a:extLst>
          </p:cNvPr>
          <p:cNvSpPr>
            <a:spLocks noGrp="1"/>
          </p:cNvSpPr>
          <p:nvPr>
            <p:ph type="dt" sz="half" idx="10"/>
          </p:nvPr>
        </p:nvSpPr>
        <p:spPr/>
        <p:txBody>
          <a:bodyPr/>
          <a:lstStyle/>
          <a:p>
            <a:fld id="{9A3F1444-B129-48FE-B842-AB0C478401B3}" type="datetimeFigureOut">
              <a:rPr lang="en-US" smtClean="0"/>
              <a:t>4/5/2018</a:t>
            </a:fld>
            <a:endParaRPr lang="en-US"/>
          </a:p>
        </p:txBody>
      </p:sp>
      <p:sp>
        <p:nvSpPr>
          <p:cNvPr id="4" name="Footer Placeholder 3">
            <a:extLst>
              <a:ext uri="{FF2B5EF4-FFF2-40B4-BE49-F238E27FC236}">
                <a16:creationId xmlns:a16="http://schemas.microsoft.com/office/drawing/2014/main" id="{3D5D61D1-C309-40B9-B8B9-390B2AEBA3D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63A624-181E-4998-9736-073313EDB149}"/>
              </a:ext>
            </a:extLst>
          </p:cNvPr>
          <p:cNvSpPr>
            <a:spLocks noGrp="1"/>
          </p:cNvSpPr>
          <p:nvPr>
            <p:ph type="sldNum" sz="quarter" idx="12"/>
          </p:nvPr>
        </p:nvSpPr>
        <p:spPr/>
        <p:txBody>
          <a:bodyPr/>
          <a:lstStyle/>
          <a:p>
            <a:fld id="{E9F4B959-97E8-46C0-8DDC-C2B455E8326C}" type="slidenum">
              <a:rPr lang="en-US" smtClean="0"/>
              <a:t>‹#›</a:t>
            </a:fld>
            <a:endParaRPr lang="en-US"/>
          </a:p>
        </p:txBody>
      </p:sp>
    </p:spTree>
    <p:extLst>
      <p:ext uri="{BB962C8B-B14F-4D97-AF65-F5344CB8AC3E}">
        <p14:creationId xmlns:p14="http://schemas.microsoft.com/office/powerpoint/2010/main" val="1106636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5D42C4-9181-4021-825A-C8B659D0DF68}"/>
              </a:ext>
            </a:extLst>
          </p:cNvPr>
          <p:cNvSpPr>
            <a:spLocks noGrp="1"/>
          </p:cNvSpPr>
          <p:nvPr>
            <p:ph type="dt" sz="half" idx="10"/>
          </p:nvPr>
        </p:nvSpPr>
        <p:spPr/>
        <p:txBody>
          <a:bodyPr/>
          <a:lstStyle/>
          <a:p>
            <a:fld id="{9A3F1444-B129-48FE-B842-AB0C478401B3}" type="datetimeFigureOut">
              <a:rPr lang="en-US" smtClean="0"/>
              <a:t>4/5/2018</a:t>
            </a:fld>
            <a:endParaRPr lang="en-US"/>
          </a:p>
        </p:txBody>
      </p:sp>
      <p:sp>
        <p:nvSpPr>
          <p:cNvPr id="3" name="Footer Placeholder 2">
            <a:extLst>
              <a:ext uri="{FF2B5EF4-FFF2-40B4-BE49-F238E27FC236}">
                <a16:creationId xmlns:a16="http://schemas.microsoft.com/office/drawing/2014/main" id="{296BE7DA-546F-47F8-B2CD-F92755BC702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7B0CCD8-3FF8-4083-877F-77F4B3B7AA13}"/>
              </a:ext>
            </a:extLst>
          </p:cNvPr>
          <p:cNvSpPr>
            <a:spLocks noGrp="1"/>
          </p:cNvSpPr>
          <p:nvPr>
            <p:ph type="sldNum" sz="quarter" idx="12"/>
          </p:nvPr>
        </p:nvSpPr>
        <p:spPr/>
        <p:txBody>
          <a:bodyPr/>
          <a:lstStyle/>
          <a:p>
            <a:fld id="{E9F4B959-97E8-46C0-8DDC-C2B455E8326C}" type="slidenum">
              <a:rPr lang="en-US" smtClean="0"/>
              <a:t>‹#›</a:t>
            </a:fld>
            <a:endParaRPr lang="en-US"/>
          </a:p>
        </p:txBody>
      </p:sp>
    </p:spTree>
    <p:extLst>
      <p:ext uri="{BB962C8B-B14F-4D97-AF65-F5344CB8AC3E}">
        <p14:creationId xmlns:p14="http://schemas.microsoft.com/office/powerpoint/2010/main" val="3006892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B4416-9038-45A3-86A4-8F1BE2EC71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9192560-0E3F-46BE-94C3-B0791A9913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A5235C8-4988-4C3F-BFBC-90B9B32843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0997654-D18F-44C2-9AB4-8A209CFE2E54}"/>
              </a:ext>
            </a:extLst>
          </p:cNvPr>
          <p:cNvSpPr>
            <a:spLocks noGrp="1"/>
          </p:cNvSpPr>
          <p:nvPr>
            <p:ph type="dt" sz="half" idx="10"/>
          </p:nvPr>
        </p:nvSpPr>
        <p:spPr/>
        <p:txBody>
          <a:bodyPr/>
          <a:lstStyle/>
          <a:p>
            <a:fld id="{9A3F1444-B129-48FE-B842-AB0C478401B3}" type="datetimeFigureOut">
              <a:rPr lang="en-US" smtClean="0"/>
              <a:t>4/5/2018</a:t>
            </a:fld>
            <a:endParaRPr lang="en-US"/>
          </a:p>
        </p:txBody>
      </p:sp>
      <p:sp>
        <p:nvSpPr>
          <p:cNvPr id="6" name="Footer Placeholder 5">
            <a:extLst>
              <a:ext uri="{FF2B5EF4-FFF2-40B4-BE49-F238E27FC236}">
                <a16:creationId xmlns:a16="http://schemas.microsoft.com/office/drawing/2014/main" id="{756A390E-53E6-4900-AE94-A5DB65D5C1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7CD3D1-B07D-458A-9E37-0F0F51689EC8}"/>
              </a:ext>
            </a:extLst>
          </p:cNvPr>
          <p:cNvSpPr>
            <a:spLocks noGrp="1"/>
          </p:cNvSpPr>
          <p:nvPr>
            <p:ph type="sldNum" sz="quarter" idx="12"/>
          </p:nvPr>
        </p:nvSpPr>
        <p:spPr/>
        <p:txBody>
          <a:bodyPr/>
          <a:lstStyle/>
          <a:p>
            <a:fld id="{E9F4B959-97E8-46C0-8DDC-C2B455E8326C}" type="slidenum">
              <a:rPr lang="en-US" smtClean="0"/>
              <a:t>‹#›</a:t>
            </a:fld>
            <a:endParaRPr lang="en-US"/>
          </a:p>
        </p:txBody>
      </p:sp>
    </p:spTree>
    <p:extLst>
      <p:ext uri="{BB962C8B-B14F-4D97-AF65-F5344CB8AC3E}">
        <p14:creationId xmlns:p14="http://schemas.microsoft.com/office/powerpoint/2010/main" val="1175979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7C67-1AA7-42EF-A47F-22F47B8631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FBEB6EB-D4C1-4742-9EE0-476BD73238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5ED0BB7-0AEB-4410-B6B0-367A410D16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8FD36BE-DF49-42B3-8F2F-F527573B58C5}"/>
              </a:ext>
            </a:extLst>
          </p:cNvPr>
          <p:cNvSpPr>
            <a:spLocks noGrp="1"/>
          </p:cNvSpPr>
          <p:nvPr>
            <p:ph type="dt" sz="half" idx="10"/>
          </p:nvPr>
        </p:nvSpPr>
        <p:spPr/>
        <p:txBody>
          <a:bodyPr/>
          <a:lstStyle/>
          <a:p>
            <a:fld id="{9A3F1444-B129-48FE-B842-AB0C478401B3}" type="datetimeFigureOut">
              <a:rPr lang="en-US" smtClean="0"/>
              <a:t>4/5/2018</a:t>
            </a:fld>
            <a:endParaRPr lang="en-US"/>
          </a:p>
        </p:txBody>
      </p:sp>
      <p:sp>
        <p:nvSpPr>
          <p:cNvPr id="6" name="Footer Placeholder 5">
            <a:extLst>
              <a:ext uri="{FF2B5EF4-FFF2-40B4-BE49-F238E27FC236}">
                <a16:creationId xmlns:a16="http://schemas.microsoft.com/office/drawing/2014/main" id="{09AF07C8-9FFC-4E34-B9A8-216EBB83BD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AB48DA-885B-4888-B130-88F27D649DF8}"/>
              </a:ext>
            </a:extLst>
          </p:cNvPr>
          <p:cNvSpPr>
            <a:spLocks noGrp="1"/>
          </p:cNvSpPr>
          <p:nvPr>
            <p:ph type="sldNum" sz="quarter" idx="12"/>
          </p:nvPr>
        </p:nvSpPr>
        <p:spPr/>
        <p:txBody>
          <a:bodyPr/>
          <a:lstStyle/>
          <a:p>
            <a:fld id="{E9F4B959-97E8-46C0-8DDC-C2B455E8326C}" type="slidenum">
              <a:rPr lang="en-US" smtClean="0"/>
              <a:t>‹#›</a:t>
            </a:fld>
            <a:endParaRPr lang="en-US"/>
          </a:p>
        </p:txBody>
      </p:sp>
    </p:spTree>
    <p:extLst>
      <p:ext uri="{BB962C8B-B14F-4D97-AF65-F5344CB8AC3E}">
        <p14:creationId xmlns:p14="http://schemas.microsoft.com/office/powerpoint/2010/main" val="746088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754A6B1-D785-45EE-A8C7-A9389E18FA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6DD615-28ED-492B-9921-8661559300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226ED7-69F2-49AF-9C0F-BA987380AC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3F1444-B129-48FE-B842-AB0C478401B3}" type="datetimeFigureOut">
              <a:rPr lang="en-US" smtClean="0"/>
              <a:t>4/5/2018</a:t>
            </a:fld>
            <a:endParaRPr lang="en-US"/>
          </a:p>
        </p:txBody>
      </p:sp>
      <p:sp>
        <p:nvSpPr>
          <p:cNvPr id="5" name="Footer Placeholder 4">
            <a:extLst>
              <a:ext uri="{FF2B5EF4-FFF2-40B4-BE49-F238E27FC236}">
                <a16:creationId xmlns:a16="http://schemas.microsoft.com/office/drawing/2014/main" id="{1610BA30-3EAB-436F-BAE6-072C601FB4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9171CFE-BE62-47AB-9A11-53B8A467352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F4B959-97E8-46C0-8DDC-C2B455E8326C}" type="slidenum">
              <a:rPr lang="en-US" smtClean="0"/>
              <a:t>‹#›</a:t>
            </a:fld>
            <a:endParaRPr lang="en-US"/>
          </a:p>
        </p:txBody>
      </p:sp>
    </p:spTree>
    <p:extLst>
      <p:ext uri="{BB962C8B-B14F-4D97-AF65-F5344CB8AC3E}">
        <p14:creationId xmlns:p14="http://schemas.microsoft.com/office/powerpoint/2010/main" val="13353125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E3ADF20-1E5C-4BF4-B1C6-E660F37B5BAC}"/>
              </a:ext>
            </a:extLst>
          </p:cNvPr>
          <p:cNvSpPr/>
          <p:nvPr/>
        </p:nvSpPr>
        <p:spPr>
          <a:xfrm>
            <a:off x="623583" y="660192"/>
            <a:ext cx="4728594" cy="12331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E56EC2F7-5C93-4B36-AF8E-CF39C2F82280}"/>
              </a:ext>
            </a:extLst>
          </p:cNvPr>
          <p:cNvSpPr/>
          <p:nvPr/>
        </p:nvSpPr>
        <p:spPr>
          <a:xfrm>
            <a:off x="855677" y="815118"/>
            <a:ext cx="424103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Your first turn:</a:t>
            </a:r>
          </a:p>
        </p:txBody>
      </p:sp>
      <p:sp>
        <p:nvSpPr>
          <p:cNvPr id="6" name="Rectangle 5">
            <a:extLst>
              <a:ext uri="{FF2B5EF4-FFF2-40B4-BE49-F238E27FC236}">
                <a16:creationId xmlns:a16="http://schemas.microsoft.com/office/drawing/2014/main" id="{E7E5351F-2E92-49E6-B73B-8A8E21E5AF3F}"/>
              </a:ext>
            </a:extLst>
          </p:cNvPr>
          <p:cNvSpPr/>
          <p:nvPr/>
        </p:nvSpPr>
        <p:spPr>
          <a:xfrm>
            <a:off x="5979953" y="941494"/>
            <a:ext cx="822121" cy="79695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13AD4AC-0C6A-4D1E-A6A4-56CBB333C330}"/>
              </a:ext>
            </a:extLst>
          </p:cNvPr>
          <p:cNvSpPr/>
          <p:nvPr/>
        </p:nvSpPr>
        <p:spPr>
          <a:xfrm>
            <a:off x="8457499" y="941494"/>
            <a:ext cx="822121" cy="79695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5CCCF53-66CC-4B59-8E01-3FE8BBE2D2DB}"/>
              </a:ext>
            </a:extLst>
          </p:cNvPr>
          <p:cNvSpPr/>
          <p:nvPr/>
        </p:nvSpPr>
        <p:spPr>
          <a:xfrm>
            <a:off x="7218726" y="941494"/>
            <a:ext cx="822121" cy="79695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C92EEC5-4A37-4AB1-8A71-64A68C3E6B9F}"/>
              </a:ext>
            </a:extLst>
          </p:cNvPr>
          <p:cNvSpPr/>
          <p:nvPr/>
        </p:nvSpPr>
        <p:spPr>
          <a:xfrm>
            <a:off x="9696272" y="941494"/>
            <a:ext cx="822121" cy="79695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0E5FE31-1AF7-40D8-BB78-CEE41291DDEB}"/>
              </a:ext>
            </a:extLst>
          </p:cNvPr>
          <p:cNvSpPr/>
          <p:nvPr/>
        </p:nvSpPr>
        <p:spPr>
          <a:xfrm>
            <a:off x="10935045" y="941494"/>
            <a:ext cx="822121" cy="79695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367B0A24-8777-4581-AF28-D5A8AE47CB75}"/>
              </a:ext>
            </a:extLst>
          </p:cNvPr>
          <p:cNvSpPr txBox="1"/>
          <p:nvPr/>
        </p:nvSpPr>
        <p:spPr>
          <a:xfrm>
            <a:off x="5988344" y="1079319"/>
            <a:ext cx="883638" cy="523220"/>
          </a:xfrm>
          <a:prstGeom prst="rect">
            <a:avLst/>
          </a:prstGeom>
          <a:noFill/>
        </p:spPr>
        <p:txBody>
          <a:bodyPr wrap="square" rtlCol="0">
            <a:spAutoFit/>
          </a:bodyPr>
          <a:lstStyle/>
          <a:p>
            <a:r>
              <a:rPr lang="en-US" sz="1400" dirty="0"/>
              <a:t>Resource</a:t>
            </a:r>
            <a:endParaRPr lang="en-US" dirty="0"/>
          </a:p>
          <a:p>
            <a:pPr algn="ctr"/>
            <a:r>
              <a:rPr lang="en-US" sz="1400" dirty="0"/>
              <a:t>1</a:t>
            </a:r>
            <a:endParaRPr lang="en-US" dirty="0"/>
          </a:p>
        </p:txBody>
      </p:sp>
      <p:sp>
        <p:nvSpPr>
          <p:cNvPr id="12" name="TextBox 11">
            <a:extLst>
              <a:ext uri="{FF2B5EF4-FFF2-40B4-BE49-F238E27FC236}">
                <a16:creationId xmlns:a16="http://schemas.microsoft.com/office/drawing/2014/main" id="{902062C8-3392-4978-A846-B87AB751E50B}"/>
              </a:ext>
            </a:extLst>
          </p:cNvPr>
          <p:cNvSpPr txBox="1"/>
          <p:nvPr/>
        </p:nvSpPr>
        <p:spPr>
          <a:xfrm>
            <a:off x="8426740" y="1067829"/>
            <a:ext cx="883638" cy="523220"/>
          </a:xfrm>
          <a:prstGeom prst="rect">
            <a:avLst/>
          </a:prstGeom>
          <a:noFill/>
        </p:spPr>
        <p:txBody>
          <a:bodyPr wrap="square" rtlCol="0">
            <a:spAutoFit/>
          </a:bodyPr>
          <a:lstStyle/>
          <a:p>
            <a:r>
              <a:rPr lang="en-US" sz="1400" dirty="0"/>
              <a:t>Resource</a:t>
            </a:r>
            <a:endParaRPr lang="en-US" dirty="0"/>
          </a:p>
          <a:p>
            <a:pPr algn="ctr"/>
            <a:r>
              <a:rPr lang="en-US" sz="1400" dirty="0"/>
              <a:t>3</a:t>
            </a:r>
            <a:endParaRPr lang="en-US" dirty="0"/>
          </a:p>
        </p:txBody>
      </p:sp>
      <p:sp>
        <p:nvSpPr>
          <p:cNvPr id="13" name="TextBox 12">
            <a:extLst>
              <a:ext uri="{FF2B5EF4-FFF2-40B4-BE49-F238E27FC236}">
                <a16:creationId xmlns:a16="http://schemas.microsoft.com/office/drawing/2014/main" id="{A47DD933-F5EF-4F3E-8ECA-FD55011037CE}"/>
              </a:ext>
            </a:extLst>
          </p:cNvPr>
          <p:cNvSpPr txBox="1"/>
          <p:nvPr/>
        </p:nvSpPr>
        <p:spPr>
          <a:xfrm>
            <a:off x="7192162" y="1074273"/>
            <a:ext cx="883638" cy="523220"/>
          </a:xfrm>
          <a:prstGeom prst="rect">
            <a:avLst/>
          </a:prstGeom>
          <a:noFill/>
        </p:spPr>
        <p:txBody>
          <a:bodyPr wrap="square" rtlCol="0">
            <a:spAutoFit/>
          </a:bodyPr>
          <a:lstStyle/>
          <a:p>
            <a:r>
              <a:rPr lang="en-US" sz="1400" dirty="0"/>
              <a:t>Resource</a:t>
            </a:r>
            <a:endParaRPr lang="en-US" dirty="0"/>
          </a:p>
          <a:p>
            <a:pPr algn="ctr"/>
            <a:r>
              <a:rPr lang="en-US" sz="1400" dirty="0"/>
              <a:t>2</a:t>
            </a:r>
            <a:endParaRPr lang="en-US" dirty="0"/>
          </a:p>
        </p:txBody>
      </p:sp>
      <p:sp>
        <p:nvSpPr>
          <p:cNvPr id="14" name="TextBox 13">
            <a:extLst>
              <a:ext uri="{FF2B5EF4-FFF2-40B4-BE49-F238E27FC236}">
                <a16:creationId xmlns:a16="http://schemas.microsoft.com/office/drawing/2014/main" id="{6690AAC9-F340-4C9B-8CD5-E3C27689F608}"/>
              </a:ext>
            </a:extLst>
          </p:cNvPr>
          <p:cNvSpPr txBox="1"/>
          <p:nvPr/>
        </p:nvSpPr>
        <p:spPr>
          <a:xfrm>
            <a:off x="9661318" y="1074273"/>
            <a:ext cx="883638" cy="523220"/>
          </a:xfrm>
          <a:prstGeom prst="rect">
            <a:avLst/>
          </a:prstGeom>
          <a:noFill/>
        </p:spPr>
        <p:txBody>
          <a:bodyPr wrap="square" rtlCol="0">
            <a:spAutoFit/>
          </a:bodyPr>
          <a:lstStyle/>
          <a:p>
            <a:r>
              <a:rPr lang="en-US" sz="1400" dirty="0"/>
              <a:t>Resource</a:t>
            </a:r>
            <a:endParaRPr lang="en-US" dirty="0"/>
          </a:p>
          <a:p>
            <a:pPr algn="ctr"/>
            <a:r>
              <a:rPr lang="en-US" sz="1400" dirty="0"/>
              <a:t>4</a:t>
            </a:r>
            <a:endParaRPr lang="en-US" dirty="0"/>
          </a:p>
        </p:txBody>
      </p:sp>
      <p:sp>
        <p:nvSpPr>
          <p:cNvPr id="15" name="TextBox 14">
            <a:extLst>
              <a:ext uri="{FF2B5EF4-FFF2-40B4-BE49-F238E27FC236}">
                <a16:creationId xmlns:a16="http://schemas.microsoft.com/office/drawing/2014/main" id="{5156C1BC-B5EF-46A1-B8B6-FF39B07F9A9D}"/>
              </a:ext>
            </a:extLst>
          </p:cNvPr>
          <p:cNvSpPr txBox="1"/>
          <p:nvPr/>
        </p:nvSpPr>
        <p:spPr>
          <a:xfrm>
            <a:off x="10873528" y="1074273"/>
            <a:ext cx="883638" cy="523220"/>
          </a:xfrm>
          <a:prstGeom prst="rect">
            <a:avLst/>
          </a:prstGeom>
          <a:noFill/>
        </p:spPr>
        <p:txBody>
          <a:bodyPr wrap="square" rtlCol="0">
            <a:spAutoFit/>
          </a:bodyPr>
          <a:lstStyle/>
          <a:p>
            <a:r>
              <a:rPr lang="en-US" sz="1400" dirty="0"/>
              <a:t>Resource</a:t>
            </a:r>
            <a:endParaRPr lang="en-US" dirty="0"/>
          </a:p>
          <a:p>
            <a:pPr algn="ctr"/>
            <a:r>
              <a:rPr lang="en-US" sz="1400" dirty="0"/>
              <a:t>5</a:t>
            </a:r>
            <a:endParaRPr lang="en-US" dirty="0"/>
          </a:p>
        </p:txBody>
      </p:sp>
      <p:sp>
        <p:nvSpPr>
          <p:cNvPr id="17" name="Rectangle 16">
            <a:extLst>
              <a:ext uri="{FF2B5EF4-FFF2-40B4-BE49-F238E27FC236}">
                <a16:creationId xmlns:a16="http://schemas.microsoft.com/office/drawing/2014/main" id="{BD8A29DC-771D-492F-B8EE-90C5E907CEBC}"/>
              </a:ext>
            </a:extLst>
          </p:cNvPr>
          <p:cNvSpPr/>
          <p:nvPr/>
        </p:nvSpPr>
        <p:spPr>
          <a:xfrm>
            <a:off x="68184" y="692633"/>
            <a:ext cx="2563626" cy="369332"/>
          </a:xfrm>
          <a:prstGeom prst="rect">
            <a:avLst/>
          </a:prstGeom>
          <a:noFill/>
        </p:spPr>
        <p:txBody>
          <a:bodyPr wrap="squar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Player 1</a:t>
            </a:r>
          </a:p>
        </p:txBody>
      </p:sp>
      <p:sp>
        <p:nvSpPr>
          <p:cNvPr id="18" name="Rectangle 17">
            <a:extLst>
              <a:ext uri="{FF2B5EF4-FFF2-40B4-BE49-F238E27FC236}">
                <a16:creationId xmlns:a16="http://schemas.microsoft.com/office/drawing/2014/main" id="{5B7954D8-71B0-496A-9E39-3B945B947D5B}"/>
              </a:ext>
            </a:extLst>
          </p:cNvPr>
          <p:cNvSpPr/>
          <p:nvPr/>
        </p:nvSpPr>
        <p:spPr>
          <a:xfrm>
            <a:off x="623583" y="2170210"/>
            <a:ext cx="1649834" cy="67111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60C7F6A-8006-4EA5-A9CF-8DAAF78F3FAB}"/>
              </a:ext>
            </a:extLst>
          </p:cNvPr>
          <p:cNvSpPr txBox="1"/>
          <p:nvPr/>
        </p:nvSpPr>
        <p:spPr>
          <a:xfrm>
            <a:off x="846348" y="2321104"/>
            <a:ext cx="1204304" cy="369332"/>
          </a:xfrm>
          <a:prstGeom prst="rect">
            <a:avLst/>
          </a:prstGeom>
          <a:noFill/>
        </p:spPr>
        <p:txBody>
          <a:bodyPr wrap="none" rtlCol="0">
            <a:spAutoFit/>
          </a:bodyPr>
          <a:lstStyle/>
          <a:p>
            <a:r>
              <a:rPr lang="en-US" dirty="0"/>
              <a:t>Finish Turn</a:t>
            </a:r>
          </a:p>
        </p:txBody>
      </p:sp>
      <p:sp>
        <p:nvSpPr>
          <p:cNvPr id="20" name="Rectangle 19">
            <a:extLst>
              <a:ext uri="{FF2B5EF4-FFF2-40B4-BE49-F238E27FC236}">
                <a16:creationId xmlns:a16="http://schemas.microsoft.com/office/drawing/2014/main" id="{B07F3975-A843-4E53-9711-9B70A159CDF4}"/>
              </a:ext>
            </a:extLst>
          </p:cNvPr>
          <p:cNvSpPr/>
          <p:nvPr/>
        </p:nvSpPr>
        <p:spPr>
          <a:xfrm>
            <a:off x="6234414" y="514493"/>
            <a:ext cx="5268287" cy="25183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DAD76C59-15A1-49CE-84C7-4E47175E0802}"/>
              </a:ext>
            </a:extLst>
          </p:cNvPr>
          <p:cNvSpPr txBox="1"/>
          <p:nvPr/>
        </p:nvSpPr>
        <p:spPr>
          <a:xfrm>
            <a:off x="7964334" y="432303"/>
            <a:ext cx="1808444" cy="369332"/>
          </a:xfrm>
          <a:prstGeom prst="rect">
            <a:avLst/>
          </a:prstGeom>
          <a:noFill/>
        </p:spPr>
        <p:txBody>
          <a:bodyPr wrap="none" rtlCol="0">
            <a:spAutoFit/>
          </a:bodyPr>
          <a:lstStyle/>
          <a:p>
            <a:r>
              <a:rPr lang="en-US" dirty="0"/>
              <a:t>Click dice to keep</a:t>
            </a:r>
          </a:p>
        </p:txBody>
      </p:sp>
      <p:sp>
        <p:nvSpPr>
          <p:cNvPr id="22" name="Rectangle 21">
            <a:extLst>
              <a:ext uri="{FF2B5EF4-FFF2-40B4-BE49-F238E27FC236}">
                <a16:creationId xmlns:a16="http://schemas.microsoft.com/office/drawing/2014/main" id="{9B11FDF6-81B8-4234-9306-169CDB2CFCCE}"/>
              </a:ext>
            </a:extLst>
          </p:cNvPr>
          <p:cNvSpPr/>
          <p:nvPr/>
        </p:nvSpPr>
        <p:spPr>
          <a:xfrm>
            <a:off x="6234414" y="2035987"/>
            <a:ext cx="5268287" cy="251835"/>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Re-Roll non-selected dice</a:t>
            </a:r>
          </a:p>
        </p:txBody>
      </p:sp>
      <p:graphicFrame>
        <p:nvGraphicFramePr>
          <p:cNvPr id="23" name="Table 22">
            <a:extLst>
              <a:ext uri="{FF2B5EF4-FFF2-40B4-BE49-F238E27FC236}">
                <a16:creationId xmlns:a16="http://schemas.microsoft.com/office/drawing/2014/main" id="{66457EE6-563E-4F8D-BD44-5DD0201C4C40}"/>
              </a:ext>
            </a:extLst>
          </p:cNvPr>
          <p:cNvGraphicFramePr>
            <a:graphicFrameLocks noGrp="1"/>
          </p:cNvGraphicFramePr>
          <p:nvPr/>
        </p:nvGraphicFramePr>
        <p:xfrm>
          <a:off x="5784044" y="3635239"/>
          <a:ext cx="6169025" cy="2773680"/>
        </p:xfrm>
        <a:graphic>
          <a:graphicData uri="http://schemas.openxmlformats.org/drawingml/2006/table">
            <a:tbl>
              <a:tblPr firstRow="1" firstCol="1" bandRow="1">
                <a:tableStyleId>{5C22544A-7EE6-4342-B048-85BDC9FD1C3A}</a:tableStyleId>
              </a:tblPr>
              <a:tblGrid>
                <a:gridCol w="1196975">
                  <a:extLst>
                    <a:ext uri="{9D8B030D-6E8A-4147-A177-3AD203B41FA5}">
                      <a16:colId xmlns:a16="http://schemas.microsoft.com/office/drawing/2014/main" val="1839881467"/>
                    </a:ext>
                  </a:extLst>
                </a:gridCol>
                <a:gridCol w="1543050">
                  <a:extLst>
                    <a:ext uri="{9D8B030D-6E8A-4147-A177-3AD203B41FA5}">
                      <a16:colId xmlns:a16="http://schemas.microsoft.com/office/drawing/2014/main" val="882988985"/>
                    </a:ext>
                  </a:extLst>
                </a:gridCol>
                <a:gridCol w="1712595">
                  <a:extLst>
                    <a:ext uri="{9D8B030D-6E8A-4147-A177-3AD203B41FA5}">
                      <a16:colId xmlns:a16="http://schemas.microsoft.com/office/drawing/2014/main" val="679608856"/>
                    </a:ext>
                  </a:extLst>
                </a:gridCol>
                <a:gridCol w="1716405">
                  <a:extLst>
                    <a:ext uri="{9D8B030D-6E8A-4147-A177-3AD203B41FA5}">
                      <a16:colId xmlns:a16="http://schemas.microsoft.com/office/drawing/2014/main" val="2997646739"/>
                    </a:ext>
                  </a:extLst>
                </a:gridCol>
              </a:tblGrid>
              <a:tr h="55088">
                <a:tc gridSpan="2">
                  <a:txBody>
                    <a:bodyPr/>
                    <a:lstStyle/>
                    <a:p>
                      <a:pPr marL="0" marR="0">
                        <a:spcBef>
                          <a:spcPts val="0"/>
                        </a:spcBef>
                        <a:spcAft>
                          <a:spcPts val="0"/>
                        </a:spcAft>
                      </a:pPr>
                      <a:r>
                        <a:rPr lang="en-US" sz="1400">
                          <a:effectLst/>
                        </a:rPr>
                        <a:t>Rocket pieces</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a:txBody>
                    <a:bodyPr/>
                    <a:lstStyle/>
                    <a:p>
                      <a:pPr marL="0" marR="0">
                        <a:spcBef>
                          <a:spcPts val="0"/>
                        </a:spcBef>
                        <a:spcAft>
                          <a:spcPts val="0"/>
                        </a:spcAft>
                      </a:pPr>
                      <a:r>
                        <a:rPr lang="en-US" sz="1400">
                          <a:effectLst/>
                        </a:rPr>
                        <a:t>Essential items</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688424347"/>
                  </a:ext>
                </a:extLst>
              </a:tr>
              <a:tr h="0">
                <a:tc gridSpan="2">
                  <a:txBody>
                    <a:bodyPr/>
                    <a:lstStyle/>
                    <a:p>
                      <a:pPr marL="0" marR="0">
                        <a:spcBef>
                          <a:spcPts val="0"/>
                        </a:spcBef>
                        <a:spcAft>
                          <a:spcPts val="0"/>
                        </a:spcAft>
                      </a:pPr>
                      <a:r>
                        <a:rPr lang="en-US" sz="1400" u="sng" dirty="0">
                          <a:effectLst/>
                        </a:rPr>
                        <a:t>Engine</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tx1"/>
                    </a:solidFill>
                  </a:tcPr>
                </a:tc>
                <a:tc hMerge="1">
                  <a:txBody>
                    <a:bodyPr/>
                    <a:lstStyle/>
                    <a:p>
                      <a:pPr marL="0" marR="0" algn="ctr">
                        <a:spcBef>
                          <a:spcPts val="0"/>
                        </a:spcBef>
                        <a:spcAft>
                          <a:spcPts val="0"/>
                        </a:spcAft>
                      </a:pP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u="sng" dirty="0">
                          <a:effectLst/>
                        </a:rPr>
                        <a:t>Crew Members</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5436194"/>
                  </a:ext>
                </a:extLst>
              </a:tr>
              <a:tr h="0">
                <a:tc>
                  <a:txBody>
                    <a:bodyPr/>
                    <a:lstStyle/>
                    <a:p>
                      <a:pPr marL="0" marR="0">
                        <a:spcBef>
                          <a:spcPts val="0"/>
                        </a:spcBef>
                        <a:spcAft>
                          <a:spcPts val="0"/>
                        </a:spcAft>
                      </a:pPr>
                      <a:r>
                        <a:rPr lang="en-US" sz="1400">
                          <a:effectLst/>
                        </a:rPr>
                        <a:t>Mk1</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u="sng">
                          <a:effectLst/>
                        </a:rPr>
                        <a:t>Fuel</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168651030"/>
                  </a:ext>
                </a:extLst>
              </a:tr>
              <a:tr h="0">
                <a:tc>
                  <a:txBody>
                    <a:bodyPr/>
                    <a:lstStyle/>
                    <a:p>
                      <a:pPr marL="0" marR="0">
                        <a:spcBef>
                          <a:spcPts val="0"/>
                        </a:spcBef>
                        <a:spcAft>
                          <a:spcPts val="0"/>
                        </a:spcAft>
                      </a:pPr>
                      <a:r>
                        <a:rPr lang="en-US" sz="1400">
                          <a:effectLst/>
                        </a:rPr>
                        <a:t>Mk2</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u="sng" dirty="0">
                          <a:effectLst/>
                        </a:rPr>
                        <a:t>Rocket Complete</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39931142"/>
                  </a:ext>
                </a:extLst>
              </a:tr>
              <a:tr h="0">
                <a:tc>
                  <a:txBody>
                    <a:bodyPr/>
                    <a:lstStyle/>
                    <a:p>
                      <a:pPr marL="0" marR="0">
                        <a:spcBef>
                          <a:spcPts val="0"/>
                        </a:spcBef>
                        <a:spcAft>
                          <a:spcPts val="0"/>
                        </a:spcAft>
                      </a:pPr>
                      <a:r>
                        <a:rPr lang="en-US" sz="1400">
                          <a:effectLst/>
                        </a:rPr>
                        <a:t>Mk3</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rowSpan="9" gridSpan="2">
                  <a:txBody>
                    <a:bodyPr/>
                    <a:lstStyle/>
                    <a:p>
                      <a:pPr marL="0" marR="0">
                        <a:spcBef>
                          <a:spcPts val="0"/>
                        </a:spcBef>
                        <a:spcAft>
                          <a:spcPts val="0"/>
                        </a:spcAft>
                      </a:pPr>
                      <a:r>
                        <a:rPr lang="en-US" sz="1400" dirty="0">
                          <a:effectLst/>
                        </a:rPr>
                        <a:t> </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400" dirty="0">
                          <a:effectLst/>
                        </a:rPr>
                        <a:t> This space is reserved for a graphic of the</a:t>
                      </a:r>
                    </a:p>
                    <a:p>
                      <a:pPr marL="0" marR="0">
                        <a:spcBef>
                          <a:spcPts val="0"/>
                        </a:spcBef>
                        <a:spcAft>
                          <a:spcPts val="0"/>
                        </a:spcAft>
                      </a:pPr>
                      <a:r>
                        <a:rPr lang="en-US" sz="1400" dirty="0">
                          <a:effectLst/>
                          <a:latin typeface="Calibri" panose="020F0502020204030204" pitchFamily="34" charset="0"/>
                          <a:ea typeface="Times New Roman" panose="02020603050405020304" pitchFamily="18" charset="0"/>
                          <a:cs typeface="Times New Roman" panose="02020603050405020304" pitchFamily="18" charset="0"/>
                        </a:rPr>
                        <a:t>Player’s progress. (Work in progress)</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rowSpan="9" hMerge="1">
                  <a:txBody>
                    <a:bodyPr/>
                    <a:lstStyle/>
                    <a:p>
                      <a:pPr marL="0" marR="0">
                        <a:spcBef>
                          <a:spcPts val="0"/>
                        </a:spcBef>
                        <a:spcAft>
                          <a:spcPts val="0"/>
                        </a:spcAft>
                      </a:pP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575320419"/>
                  </a:ext>
                </a:extLst>
              </a:tr>
              <a:tr h="0">
                <a:tc gridSpan="2">
                  <a:txBody>
                    <a:bodyPr/>
                    <a:lstStyle/>
                    <a:p>
                      <a:pPr marL="0" marR="0">
                        <a:spcBef>
                          <a:spcPts val="0"/>
                        </a:spcBef>
                        <a:spcAft>
                          <a:spcPts val="0"/>
                        </a:spcAft>
                      </a:pPr>
                      <a:r>
                        <a:rPr lang="en-US" sz="1400" u="sng" dirty="0">
                          <a:effectLst/>
                        </a:rPr>
                        <a:t>Fuel Reserves</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tx1"/>
                    </a:solidFill>
                  </a:tcPr>
                </a:tc>
                <a:tc hMerge="1">
                  <a:txBody>
                    <a:bodyPr/>
                    <a:lstStyle/>
                    <a:p>
                      <a:pPr marL="0" marR="0">
                        <a:spcBef>
                          <a:spcPts val="0"/>
                        </a:spcBef>
                        <a:spcAft>
                          <a:spcPts val="0"/>
                        </a:spcAft>
                      </a:pP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gridSpan="2" vMerge="1">
                  <a:txBody>
                    <a:bodyPr/>
                    <a:lstStyle/>
                    <a:p>
                      <a:pPr marL="0" marR="0">
                        <a:spcBef>
                          <a:spcPts val="0"/>
                        </a:spcBef>
                        <a:spcAft>
                          <a:spcPts val="0"/>
                        </a:spcAft>
                      </a:pP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hMerge="1" vMerge="1">
                  <a:txBody>
                    <a:bodyPr/>
                    <a:lstStyle/>
                    <a:p>
                      <a:endParaRPr lang="en-US"/>
                    </a:p>
                  </a:txBody>
                  <a:tcPr/>
                </a:tc>
                <a:extLst>
                  <a:ext uri="{0D108BD9-81ED-4DB2-BD59-A6C34878D82A}">
                    <a16:rowId xmlns:a16="http://schemas.microsoft.com/office/drawing/2014/main" val="2554460911"/>
                  </a:ext>
                </a:extLst>
              </a:tr>
              <a:tr h="0">
                <a:tc>
                  <a:txBody>
                    <a:bodyPr/>
                    <a:lstStyle/>
                    <a:p>
                      <a:pPr marL="0" marR="0">
                        <a:spcBef>
                          <a:spcPts val="0"/>
                        </a:spcBef>
                        <a:spcAft>
                          <a:spcPts val="0"/>
                        </a:spcAft>
                      </a:pPr>
                      <a:r>
                        <a:rPr lang="en-US" sz="1400">
                          <a:effectLst/>
                        </a:rPr>
                        <a:t>Mk1</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707310861"/>
                  </a:ext>
                </a:extLst>
              </a:tr>
              <a:tr h="0">
                <a:tc>
                  <a:txBody>
                    <a:bodyPr/>
                    <a:lstStyle/>
                    <a:p>
                      <a:pPr marL="0" marR="0">
                        <a:spcBef>
                          <a:spcPts val="0"/>
                        </a:spcBef>
                        <a:spcAft>
                          <a:spcPts val="0"/>
                        </a:spcAft>
                      </a:pPr>
                      <a:r>
                        <a:rPr lang="en-US" sz="1400">
                          <a:effectLst/>
                        </a:rPr>
                        <a:t>Mk2</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414586379"/>
                  </a:ext>
                </a:extLst>
              </a:tr>
              <a:tr h="0">
                <a:tc>
                  <a:txBody>
                    <a:bodyPr/>
                    <a:lstStyle/>
                    <a:p>
                      <a:pPr marL="0" marR="0">
                        <a:spcBef>
                          <a:spcPts val="0"/>
                        </a:spcBef>
                        <a:spcAft>
                          <a:spcPts val="0"/>
                        </a:spcAft>
                      </a:pPr>
                      <a:r>
                        <a:rPr lang="en-US" sz="1400">
                          <a:effectLst/>
                        </a:rPr>
                        <a:t>Mk3</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981931360"/>
                  </a:ext>
                </a:extLst>
              </a:tr>
              <a:tr h="0">
                <a:tc gridSpan="2">
                  <a:txBody>
                    <a:bodyPr/>
                    <a:lstStyle/>
                    <a:p>
                      <a:pPr marL="0" marR="0">
                        <a:spcBef>
                          <a:spcPts val="0"/>
                        </a:spcBef>
                        <a:spcAft>
                          <a:spcPts val="0"/>
                        </a:spcAft>
                      </a:pPr>
                      <a:r>
                        <a:rPr lang="en-US" sz="1400" u="sng" dirty="0">
                          <a:effectLst/>
                        </a:rPr>
                        <a:t>Cockpit</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solidFill>
                      <a:schemeClr val="tx1"/>
                    </a:solidFill>
                  </a:tcPr>
                </a:tc>
                <a:tc hMerge="1">
                  <a:txBody>
                    <a:bodyPr/>
                    <a:lstStyle/>
                    <a:p>
                      <a:pPr marL="0" marR="0">
                        <a:spcBef>
                          <a:spcPts val="0"/>
                        </a:spcBef>
                        <a:spcAft>
                          <a:spcPts val="0"/>
                        </a:spcAft>
                      </a:pP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569944816"/>
                  </a:ext>
                </a:extLst>
              </a:tr>
              <a:tr h="0">
                <a:tc>
                  <a:txBody>
                    <a:bodyPr/>
                    <a:lstStyle/>
                    <a:p>
                      <a:pPr marL="0" marR="0">
                        <a:spcBef>
                          <a:spcPts val="0"/>
                        </a:spcBef>
                        <a:spcAft>
                          <a:spcPts val="0"/>
                        </a:spcAft>
                      </a:pPr>
                      <a:r>
                        <a:rPr lang="en-US" sz="1400">
                          <a:effectLst/>
                        </a:rPr>
                        <a:t>Mk1</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253363561"/>
                  </a:ext>
                </a:extLst>
              </a:tr>
              <a:tr h="0">
                <a:tc>
                  <a:txBody>
                    <a:bodyPr/>
                    <a:lstStyle/>
                    <a:p>
                      <a:pPr marL="0" marR="0">
                        <a:spcBef>
                          <a:spcPts val="0"/>
                        </a:spcBef>
                        <a:spcAft>
                          <a:spcPts val="0"/>
                        </a:spcAft>
                      </a:pPr>
                      <a:r>
                        <a:rPr lang="en-US" sz="1400">
                          <a:effectLst/>
                        </a:rPr>
                        <a:t>Mk2</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182924789"/>
                  </a:ext>
                </a:extLst>
              </a:tr>
              <a:tr h="0">
                <a:tc>
                  <a:txBody>
                    <a:bodyPr/>
                    <a:lstStyle/>
                    <a:p>
                      <a:pPr marL="0" marR="0">
                        <a:spcBef>
                          <a:spcPts val="0"/>
                        </a:spcBef>
                        <a:spcAft>
                          <a:spcPts val="0"/>
                        </a:spcAft>
                      </a:pPr>
                      <a:r>
                        <a:rPr lang="en-US" sz="1400">
                          <a:effectLst/>
                        </a:rPr>
                        <a:t>Mk3</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 </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4267282955"/>
                  </a:ext>
                </a:extLst>
              </a:tr>
            </a:tbl>
          </a:graphicData>
        </a:graphic>
      </p:graphicFrame>
      <p:sp>
        <p:nvSpPr>
          <p:cNvPr id="24" name="Rectangle 23">
            <a:extLst>
              <a:ext uri="{FF2B5EF4-FFF2-40B4-BE49-F238E27FC236}">
                <a16:creationId xmlns:a16="http://schemas.microsoft.com/office/drawing/2014/main" id="{8153CC65-D604-48E3-BEC5-8B833AB83B9A}"/>
              </a:ext>
            </a:extLst>
          </p:cNvPr>
          <p:cNvSpPr/>
          <p:nvPr/>
        </p:nvSpPr>
        <p:spPr>
          <a:xfrm>
            <a:off x="1825936" y="3635239"/>
            <a:ext cx="1015067" cy="604007"/>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Your choices:</a:t>
            </a:r>
          </a:p>
        </p:txBody>
      </p:sp>
      <p:sp>
        <p:nvSpPr>
          <p:cNvPr id="25" name="TextBox 24">
            <a:extLst>
              <a:ext uri="{FF2B5EF4-FFF2-40B4-BE49-F238E27FC236}">
                <a16:creationId xmlns:a16="http://schemas.microsoft.com/office/drawing/2014/main" id="{E2C2790B-BF2E-44D4-9C3E-1DF649853A4E}"/>
              </a:ext>
            </a:extLst>
          </p:cNvPr>
          <p:cNvSpPr txBox="1"/>
          <p:nvPr/>
        </p:nvSpPr>
        <p:spPr>
          <a:xfrm>
            <a:off x="1679060" y="3358240"/>
            <a:ext cx="1308820" cy="276999"/>
          </a:xfrm>
          <a:prstGeom prst="rect">
            <a:avLst/>
          </a:prstGeom>
          <a:noFill/>
        </p:spPr>
        <p:txBody>
          <a:bodyPr wrap="none" rtlCol="0">
            <a:spAutoFit/>
          </a:bodyPr>
          <a:lstStyle/>
          <a:p>
            <a:r>
              <a:rPr lang="en-US" sz="1200" dirty="0"/>
              <a:t>(Example choices)</a:t>
            </a:r>
          </a:p>
        </p:txBody>
      </p:sp>
      <p:sp>
        <p:nvSpPr>
          <p:cNvPr id="26" name="Rectangle 25">
            <a:extLst>
              <a:ext uri="{FF2B5EF4-FFF2-40B4-BE49-F238E27FC236}">
                <a16:creationId xmlns:a16="http://schemas.microsoft.com/office/drawing/2014/main" id="{AE9F09BE-AEF5-469F-8571-1708CBAC2DD0}"/>
              </a:ext>
            </a:extLst>
          </p:cNvPr>
          <p:cNvSpPr/>
          <p:nvPr/>
        </p:nvSpPr>
        <p:spPr>
          <a:xfrm>
            <a:off x="3439486" y="3635239"/>
            <a:ext cx="805343" cy="6040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Graphic for engine</a:t>
            </a:r>
          </a:p>
        </p:txBody>
      </p:sp>
      <p:sp>
        <p:nvSpPr>
          <p:cNvPr id="27" name="Rectangle 26">
            <a:extLst>
              <a:ext uri="{FF2B5EF4-FFF2-40B4-BE49-F238E27FC236}">
                <a16:creationId xmlns:a16="http://schemas.microsoft.com/office/drawing/2014/main" id="{B0E6AAF6-630B-47BD-A3E0-27769ACDA6D0}"/>
              </a:ext>
            </a:extLst>
          </p:cNvPr>
          <p:cNvSpPr/>
          <p:nvPr/>
        </p:nvSpPr>
        <p:spPr>
          <a:xfrm>
            <a:off x="3439486" y="4363553"/>
            <a:ext cx="805343" cy="6040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Graphic for fuel</a:t>
            </a:r>
          </a:p>
        </p:txBody>
      </p:sp>
      <p:sp>
        <p:nvSpPr>
          <p:cNvPr id="28" name="Rectangle 27">
            <a:extLst>
              <a:ext uri="{FF2B5EF4-FFF2-40B4-BE49-F238E27FC236}">
                <a16:creationId xmlns:a16="http://schemas.microsoft.com/office/drawing/2014/main" id="{C46DAAF8-A34B-4139-8F4C-C898645E41B0}"/>
              </a:ext>
            </a:extLst>
          </p:cNvPr>
          <p:cNvSpPr/>
          <p:nvPr/>
        </p:nvSpPr>
        <p:spPr>
          <a:xfrm>
            <a:off x="3439486" y="5257110"/>
            <a:ext cx="805343" cy="6040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Graphic for crew member</a:t>
            </a:r>
          </a:p>
        </p:txBody>
      </p:sp>
      <p:sp>
        <p:nvSpPr>
          <p:cNvPr id="2" name="Rectangle 1">
            <a:extLst>
              <a:ext uri="{FF2B5EF4-FFF2-40B4-BE49-F238E27FC236}">
                <a16:creationId xmlns:a16="http://schemas.microsoft.com/office/drawing/2014/main" id="{251BEC93-FEB7-478B-98E0-E0E5A488B695}"/>
              </a:ext>
            </a:extLst>
          </p:cNvPr>
          <p:cNvSpPr/>
          <p:nvPr/>
        </p:nvSpPr>
        <p:spPr>
          <a:xfrm>
            <a:off x="1679060" y="3358240"/>
            <a:ext cx="2767106" cy="265359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0FEEEE9-673D-4690-9B32-1C6772891D7B}"/>
              </a:ext>
            </a:extLst>
          </p:cNvPr>
          <p:cNvSpPr/>
          <p:nvPr/>
        </p:nvSpPr>
        <p:spPr>
          <a:xfrm>
            <a:off x="150962" y="321013"/>
            <a:ext cx="11674763" cy="2653591"/>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CA6613C-B18C-49A4-8769-80E48A3AFF49}"/>
              </a:ext>
            </a:extLst>
          </p:cNvPr>
          <p:cNvSpPr/>
          <p:nvPr/>
        </p:nvSpPr>
        <p:spPr>
          <a:xfrm>
            <a:off x="5606473" y="3358240"/>
            <a:ext cx="6465454" cy="3162633"/>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410DF10-0AAD-4A97-8FBB-5E64B062873C}"/>
              </a:ext>
            </a:extLst>
          </p:cNvPr>
          <p:cNvSpPr/>
          <p:nvPr/>
        </p:nvSpPr>
        <p:spPr>
          <a:xfrm>
            <a:off x="971580" y="1445601"/>
            <a:ext cx="1869423" cy="523220"/>
          </a:xfrm>
          <a:prstGeom prst="rect">
            <a:avLst/>
          </a:prstGeom>
        </p:spPr>
        <p:txBody>
          <a:bodyPr wrap="none">
            <a:spAutoFit/>
          </a:bodyPr>
          <a:lstStyle/>
          <a:p>
            <a:pPr algn="ctr"/>
            <a:r>
              <a:rPr lang="en-US" sz="2800" dirty="0">
                <a:ln w="0"/>
                <a:effectLst>
                  <a:outerShdw blurRad="38100" dist="19050" dir="2700000" algn="tl" rotWithShape="0">
                    <a:schemeClr val="dk1">
                      <a:alpha val="40000"/>
                    </a:schemeClr>
                  </a:outerShdw>
                </a:effectLst>
              </a:rPr>
              <a:t>Build Phase</a:t>
            </a:r>
          </a:p>
        </p:txBody>
      </p:sp>
    </p:spTree>
    <p:extLst>
      <p:ext uri="{BB962C8B-B14F-4D97-AF65-F5344CB8AC3E}">
        <p14:creationId xmlns:p14="http://schemas.microsoft.com/office/powerpoint/2010/main" val="1825151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t="-6000" b="-6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DC2507-837E-474B-9928-5D66BA985FC3}"/>
              </a:ext>
            </a:extLst>
          </p:cNvPr>
          <p:cNvSpPr/>
          <p:nvPr/>
        </p:nvSpPr>
        <p:spPr>
          <a:xfrm>
            <a:off x="378976" y="190579"/>
            <a:ext cx="1988044" cy="523220"/>
          </a:xfrm>
          <a:prstGeom prst="rect">
            <a:avLst/>
          </a:prstGeom>
          <a:noFill/>
        </p:spPr>
        <p:txBody>
          <a:bodyPr wrap="none" lIns="91440" tIns="45720" rIns="91440" bIns="45720">
            <a:spAutoFit/>
          </a:bodyPr>
          <a:lstStyle/>
          <a:p>
            <a:pPr algn="ctr"/>
            <a:r>
              <a:rPr lang="en-US" sz="2800" b="0" cap="none" spc="0" dirty="0">
                <a:ln w="0"/>
                <a:solidFill>
                  <a:schemeClr val="accent1"/>
                </a:solidFill>
                <a:effectLst>
                  <a:outerShdw blurRad="38100" dist="25400" dir="5400000" algn="ctr" rotWithShape="0">
                    <a:srgbClr val="6E747A">
                      <a:alpha val="43000"/>
                    </a:srgbClr>
                  </a:outerShdw>
                </a:effectLst>
              </a:rPr>
              <a:t>Space Phase</a:t>
            </a:r>
          </a:p>
        </p:txBody>
      </p:sp>
      <p:graphicFrame>
        <p:nvGraphicFramePr>
          <p:cNvPr id="8" name="Table 7">
            <a:extLst>
              <a:ext uri="{FF2B5EF4-FFF2-40B4-BE49-F238E27FC236}">
                <a16:creationId xmlns:a16="http://schemas.microsoft.com/office/drawing/2014/main" id="{5D122A28-3AF0-4CBF-8973-0AF06F779FEA}"/>
              </a:ext>
            </a:extLst>
          </p:cNvPr>
          <p:cNvGraphicFramePr>
            <a:graphicFrameLocks noGrp="1"/>
          </p:cNvGraphicFramePr>
          <p:nvPr>
            <p:extLst>
              <p:ext uri="{D42A27DB-BD31-4B8C-83A1-F6EECF244321}">
                <p14:modId xmlns:p14="http://schemas.microsoft.com/office/powerpoint/2010/main" val="3670160703"/>
              </p:ext>
            </p:extLst>
          </p:nvPr>
        </p:nvGraphicFramePr>
        <p:xfrm>
          <a:off x="9597666" y="190579"/>
          <a:ext cx="2164362" cy="6339840"/>
        </p:xfrm>
        <a:graphic>
          <a:graphicData uri="http://schemas.openxmlformats.org/drawingml/2006/table">
            <a:tbl>
              <a:tblPr firstRow="1" bandRow="1">
                <a:tableStyleId>{5940675A-B579-460E-94D1-54222C63F5DA}</a:tableStyleId>
              </a:tblPr>
              <a:tblGrid>
                <a:gridCol w="721454">
                  <a:extLst>
                    <a:ext uri="{9D8B030D-6E8A-4147-A177-3AD203B41FA5}">
                      <a16:colId xmlns:a16="http://schemas.microsoft.com/office/drawing/2014/main" val="1825248775"/>
                    </a:ext>
                  </a:extLst>
                </a:gridCol>
                <a:gridCol w="721454">
                  <a:extLst>
                    <a:ext uri="{9D8B030D-6E8A-4147-A177-3AD203B41FA5}">
                      <a16:colId xmlns:a16="http://schemas.microsoft.com/office/drawing/2014/main" val="3731502993"/>
                    </a:ext>
                  </a:extLst>
                </a:gridCol>
                <a:gridCol w="721454">
                  <a:extLst>
                    <a:ext uri="{9D8B030D-6E8A-4147-A177-3AD203B41FA5}">
                      <a16:colId xmlns:a16="http://schemas.microsoft.com/office/drawing/2014/main" val="3995314652"/>
                    </a:ext>
                  </a:extLst>
                </a:gridCol>
              </a:tblGrid>
              <a:tr h="242945">
                <a:tc gridSpan="3">
                  <a:txBody>
                    <a:bodyPr/>
                    <a:lstStyle/>
                    <a:p>
                      <a:r>
                        <a:rPr lang="en-US" sz="1000" dirty="0"/>
                        <a:t>Current Positions</a:t>
                      </a:r>
                    </a:p>
                  </a:txBody>
                  <a:tcPr>
                    <a:solidFill>
                      <a:schemeClr val="accent3"/>
                    </a:solidFill>
                  </a:tcPr>
                </a:tc>
                <a:tc hMerge="1">
                  <a:txBody>
                    <a:bodyPr/>
                    <a:lstStyle/>
                    <a:p>
                      <a:endParaRPr lang="en-US" sz="1000" dirty="0"/>
                    </a:p>
                  </a:txBody>
                  <a:tcPr>
                    <a:solidFill>
                      <a:schemeClr val="accent3"/>
                    </a:solidFill>
                  </a:tcPr>
                </a:tc>
                <a:tc hMerge="1">
                  <a:txBody>
                    <a:bodyPr/>
                    <a:lstStyle/>
                    <a:p>
                      <a:endParaRPr lang="en-US" sz="1000" dirty="0"/>
                    </a:p>
                  </a:txBody>
                  <a:tcPr>
                    <a:solidFill>
                      <a:schemeClr val="accent3"/>
                    </a:solidFill>
                  </a:tcPr>
                </a:tc>
                <a:extLst>
                  <a:ext uri="{0D108BD9-81ED-4DB2-BD59-A6C34878D82A}">
                    <a16:rowId xmlns:a16="http://schemas.microsoft.com/office/drawing/2014/main" val="1508785171"/>
                  </a:ext>
                </a:extLst>
              </a:tr>
              <a:tr h="242945">
                <a:tc>
                  <a:txBody>
                    <a:bodyPr/>
                    <a:lstStyle/>
                    <a:p>
                      <a:r>
                        <a:rPr lang="en-US" sz="1000" dirty="0"/>
                        <a:t>Player 1</a:t>
                      </a:r>
                    </a:p>
                  </a:txBody>
                  <a:tcPr>
                    <a:solidFill>
                      <a:schemeClr val="accent3"/>
                    </a:solidFill>
                  </a:tcPr>
                </a:tc>
                <a:tc>
                  <a:txBody>
                    <a:bodyPr/>
                    <a:lstStyle/>
                    <a:p>
                      <a:r>
                        <a:rPr lang="en-US" sz="1000" dirty="0"/>
                        <a:t>Player 2</a:t>
                      </a:r>
                    </a:p>
                  </a:txBody>
                  <a:tcPr>
                    <a:solidFill>
                      <a:schemeClr val="accent3"/>
                    </a:solidFill>
                  </a:tcPr>
                </a:tc>
                <a:tc>
                  <a:txBody>
                    <a:bodyPr/>
                    <a:lstStyle/>
                    <a:p>
                      <a:r>
                        <a:rPr lang="en-US" sz="1000" dirty="0"/>
                        <a:t>Player 3</a:t>
                      </a:r>
                    </a:p>
                  </a:txBody>
                  <a:tcPr>
                    <a:solidFill>
                      <a:schemeClr val="accent3"/>
                    </a:solidFill>
                  </a:tcPr>
                </a:tc>
                <a:extLst>
                  <a:ext uri="{0D108BD9-81ED-4DB2-BD59-A6C34878D82A}">
                    <a16:rowId xmlns:a16="http://schemas.microsoft.com/office/drawing/2014/main" val="3529170697"/>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3743646578"/>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1669712622"/>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1280273421"/>
                  </a:ext>
                </a:extLst>
              </a:tr>
              <a:tr h="242945">
                <a:tc>
                  <a:txBody>
                    <a:bodyPr/>
                    <a:lstStyle/>
                    <a:p>
                      <a:endParaRPr lang="en-US" sz="1000" dirty="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3419669136"/>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1837888819"/>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1750580063"/>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977918315"/>
                  </a:ext>
                </a:extLst>
              </a:tr>
              <a:tr h="242945">
                <a:tc>
                  <a:txBody>
                    <a:bodyPr/>
                    <a:lstStyle/>
                    <a:p>
                      <a:endParaRPr lang="en-US" sz="1000"/>
                    </a:p>
                  </a:txBody>
                  <a:tcPr>
                    <a:solidFill>
                      <a:schemeClr val="accent3"/>
                    </a:solidFill>
                  </a:tcPr>
                </a:tc>
                <a:tc>
                  <a:txBody>
                    <a:bodyPr/>
                    <a:lstStyle/>
                    <a:p>
                      <a:endParaRPr lang="en-US" sz="1000" dirty="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2281251842"/>
                  </a:ext>
                </a:extLst>
              </a:tr>
              <a:tr h="242945">
                <a:tc>
                  <a:txBody>
                    <a:bodyPr/>
                    <a:lstStyle/>
                    <a:p>
                      <a:endParaRPr lang="en-US" sz="1000"/>
                    </a:p>
                  </a:txBody>
                  <a:tcPr>
                    <a:solidFill>
                      <a:schemeClr val="accent3"/>
                    </a:solidFill>
                  </a:tcPr>
                </a:tc>
                <a:tc>
                  <a:txBody>
                    <a:bodyPr/>
                    <a:lstStyle/>
                    <a:p>
                      <a:endParaRPr lang="en-US" sz="1000" dirty="0"/>
                    </a:p>
                  </a:txBody>
                  <a:tcPr>
                    <a:solidFill>
                      <a:schemeClr val="tx1"/>
                    </a:solidFill>
                  </a:tcPr>
                </a:tc>
                <a:tc>
                  <a:txBody>
                    <a:bodyPr/>
                    <a:lstStyle/>
                    <a:p>
                      <a:endParaRPr lang="en-US" sz="1000"/>
                    </a:p>
                  </a:txBody>
                  <a:tcPr>
                    <a:solidFill>
                      <a:schemeClr val="accent3"/>
                    </a:solidFill>
                  </a:tcPr>
                </a:tc>
                <a:extLst>
                  <a:ext uri="{0D108BD9-81ED-4DB2-BD59-A6C34878D82A}">
                    <a16:rowId xmlns:a16="http://schemas.microsoft.com/office/drawing/2014/main" val="154291042"/>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671845857"/>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3771687374"/>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3361994285"/>
                  </a:ext>
                </a:extLst>
              </a:tr>
              <a:tr h="242945">
                <a:tc>
                  <a:txBody>
                    <a:bodyPr/>
                    <a:lstStyle/>
                    <a:p>
                      <a:endParaRPr lang="en-US" sz="1000" dirty="0"/>
                    </a:p>
                  </a:txBody>
                  <a:tcPr>
                    <a:solidFill>
                      <a:schemeClr val="tx1"/>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4184326330"/>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1185793911"/>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2497909953"/>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2043392926"/>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467394782"/>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4222408645"/>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894894945"/>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2126070045"/>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519313525"/>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dirty="0"/>
                    </a:p>
                  </a:txBody>
                  <a:tcPr>
                    <a:solidFill>
                      <a:schemeClr val="accent6"/>
                    </a:solidFill>
                  </a:tcPr>
                </a:tc>
                <a:extLst>
                  <a:ext uri="{0D108BD9-81ED-4DB2-BD59-A6C34878D82A}">
                    <a16:rowId xmlns:a16="http://schemas.microsoft.com/office/drawing/2014/main" val="2339193338"/>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a:p>
                  </a:txBody>
                  <a:tcPr>
                    <a:solidFill>
                      <a:schemeClr val="accent3"/>
                    </a:solidFill>
                  </a:tcPr>
                </a:tc>
                <a:extLst>
                  <a:ext uri="{0D108BD9-81ED-4DB2-BD59-A6C34878D82A}">
                    <a16:rowId xmlns:a16="http://schemas.microsoft.com/office/drawing/2014/main" val="2406133694"/>
                  </a:ext>
                </a:extLst>
              </a:tr>
              <a:tr h="242945">
                <a:tc>
                  <a:txBody>
                    <a:bodyPr/>
                    <a:lstStyle/>
                    <a:p>
                      <a:endParaRPr lang="en-US" sz="1000"/>
                    </a:p>
                  </a:txBody>
                  <a:tcPr>
                    <a:solidFill>
                      <a:schemeClr val="accent3"/>
                    </a:solidFill>
                  </a:tcPr>
                </a:tc>
                <a:tc>
                  <a:txBody>
                    <a:bodyPr/>
                    <a:lstStyle/>
                    <a:p>
                      <a:endParaRPr lang="en-US" sz="1000"/>
                    </a:p>
                  </a:txBody>
                  <a:tcPr>
                    <a:solidFill>
                      <a:schemeClr val="accent3"/>
                    </a:solidFill>
                  </a:tcPr>
                </a:tc>
                <a:tc>
                  <a:txBody>
                    <a:bodyPr/>
                    <a:lstStyle/>
                    <a:p>
                      <a:endParaRPr lang="en-US" sz="1000" dirty="0"/>
                    </a:p>
                  </a:txBody>
                  <a:tcPr>
                    <a:solidFill>
                      <a:schemeClr val="accent3"/>
                    </a:solidFill>
                  </a:tcPr>
                </a:tc>
                <a:extLst>
                  <a:ext uri="{0D108BD9-81ED-4DB2-BD59-A6C34878D82A}">
                    <a16:rowId xmlns:a16="http://schemas.microsoft.com/office/drawing/2014/main" val="2581230751"/>
                  </a:ext>
                </a:extLst>
              </a:tr>
            </a:tbl>
          </a:graphicData>
        </a:graphic>
      </p:graphicFrame>
      <p:sp>
        <p:nvSpPr>
          <p:cNvPr id="9" name="Rectangle 8">
            <a:extLst>
              <a:ext uri="{FF2B5EF4-FFF2-40B4-BE49-F238E27FC236}">
                <a16:creationId xmlns:a16="http://schemas.microsoft.com/office/drawing/2014/main" id="{1091A8BA-D42E-4BAA-B5E1-98D9073BD7D8}"/>
              </a:ext>
            </a:extLst>
          </p:cNvPr>
          <p:cNvSpPr/>
          <p:nvPr/>
        </p:nvSpPr>
        <p:spPr>
          <a:xfrm>
            <a:off x="429972" y="713799"/>
            <a:ext cx="1886052" cy="5864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Player 3’s turn</a:t>
            </a:r>
          </a:p>
        </p:txBody>
      </p:sp>
      <p:sp>
        <p:nvSpPr>
          <p:cNvPr id="10" name="Rectangle 9">
            <a:extLst>
              <a:ext uri="{FF2B5EF4-FFF2-40B4-BE49-F238E27FC236}">
                <a16:creationId xmlns:a16="http://schemas.microsoft.com/office/drawing/2014/main" id="{C800BEF4-69AE-40D4-80C2-35004AB460C3}"/>
              </a:ext>
            </a:extLst>
          </p:cNvPr>
          <p:cNvSpPr/>
          <p:nvPr/>
        </p:nvSpPr>
        <p:spPr>
          <a:xfrm>
            <a:off x="1136670" y="2905780"/>
            <a:ext cx="1988044" cy="5232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Current distance: 3</a:t>
            </a:r>
          </a:p>
        </p:txBody>
      </p:sp>
      <p:sp>
        <p:nvSpPr>
          <p:cNvPr id="12" name="Rectangle 11">
            <a:extLst>
              <a:ext uri="{FF2B5EF4-FFF2-40B4-BE49-F238E27FC236}">
                <a16:creationId xmlns:a16="http://schemas.microsoft.com/office/drawing/2014/main" id="{2B19BCEB-5C42-48C1-8E35-14AD76FB55C9}"/>
              </a:ext>
            </a:extLst>
          </p:cNvPr>
          <p:cNvSpPr/>
          <p:nvPr/>
        </p:nvSpPr>
        <p:spPr>
          <a:xfrm>
            <a:off x="2213107" y="3697766"/>
            <a:ext cx="2046252" cy="5038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Make your choice:</a:t>
            </a:r>
          </a:p>
        </p:txBody>
      </p:sp>
      <p:sp>
        <p:nvSpPr>
          <p:cNvPr id="13" name="Oval 12">
            <a:extLst>
              <a:ext uri="{FF2B5EF4-FFF2-40B4-BE49-F238E27FC236}">
                <a16:creationId xmlns:a16="http://schemas.microsoft.com/office/drawing/2014/main" id="{62F4C056-FE5B-43C6-9467-53DAFEF8A2C5}"/>
              </a:ext>
            </a:extLst>
          </p:cNvPr>
          <p:cNvSpPr/>
          <p:nvPr/>
        </p:nvSpPr>
        <p:spPr>
          <a:xfrm>
            <a:off x="933394" y="4484381"/>
            <a:ext cx="1197298" cy="10356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Ahead fast</a:t>
            </a:r>
          </a:p>
        </p:txBody>
      </p:sp>
      <p:sp>
        <p:nvSpPr>
          <p:cNvPr id="14" name="Oval 13">
            <a:extLst>
              <a:ext uri="{FF2B5EF4-FFF2-40B4-BE49-F238E27FC236}">
                <a16:creationId xmlns:a16="http://schemas.microsoft.com/office/drawing/2014/main" id="{C126EF77-90D2-4039-8EAB-6906F6239189}"/>
              </a:ext>
            </a:extLst>
          </p:cNvPr>
          <p:cNvSpPr/>
          <p:nvPr/>
        </p:nvSpPr>
        <p:spPr>
          <a:xfrm>
            <a:off x="2637584" y="4470385"/>
            <a:ext cx="1197298" cy="10356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Ahead normal</a:t>
            </a:r>
          </a:p>
        </p:txBody>
      </p:sp>
      <p:sp>
        <p:nvSpPr>
          <p:cNvPr id="15" name="Oval 14">
            <a:extLst>
              <a:ext uri="{FF2B5EF4-FFF2-40B4-BE49-F238E27FC236}">
                <a16:creationId xmlns:a16="http://schemas.microsoft.com/office/drawing/2014/main" id="{E2747CB8-F012-4176-94A1-4A41A4991F75}"/>
              </a:ext>
            </a:extLst>
          </p:cNvPr>
          <p:cNvSpPr/>
          <p:nvPr/>
        </p:nvSpPr>
        <p:spPr>
          <a:xfrm>
            <a:off x="4333319" y="4470385"/>
            <a:ext cx="1197298" cy="10356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Ahead</a:t>
            </a:r>
          </a:p>
          <a:p>
            <a:pPr algn="ctr"/>
            <a:r>
              <a:rPr lang="en-US" sz="1600" dirty="0"/>
              <a:t>slow</a:t>
            </a:r>
          </a:p>
        </p:txBody>
      </p:sp>
      <p:sp>
        <p:nvSpPr>
          <p:cNvPr id="18" name="Rectangle 17">
            <a:extLst>
              <a:ext uri="{FF2B5EF4-FFF2-40B4-BE49-F238E27FC236}">
                <a16:creationId xmlns:a16="http://schemas.microsoft.com/office/drawing/2014/main" id="{6E9898B1-0521-4E1D-B05E-42CC43B9E84D}"/>
              </a:ext>
            </a:extLst>
          </p:cNvPr>
          <p:cNvSpPr/>
          <p:nvPr/>
        </p:nvSpPr>
        <p:spPr>
          <a:xfrm>
            <a:off x="6940151" y="190579"/>
            <a:ext cx="2379306" cy="242118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u="sng" dirty="0"/>
              <a:t>Quick reference:</a:t>
            </a:r>
          </a:p>
          <a:p>
            <a:r>
              <a:rPr lang="en-US" sz="1200" dirty="0"/>
              <a:t>Ahead fast: You will burn more fuel and go further, but there is a higher risk of an accident. </a:t>
            </a:r>
          </a:p>
          <a:p>
            <a:endParaRPr lang="en-US" sz="1200" dirty="0"/>
          </a:p>
          <a:p>
            <a:r>
              <a:rPr lang="en-US" sz="1200" dirty="0"/>
              <a:t>Ahead normal: You will burn a normal amount of fuel and have a normal risk of accident.</a:t>
            </a:r>
          </a:p>
          <a:p>
            <a:endParaRPr lang="en-US" sz="1200" dirty="0"/>
          </a:p>
          <a:p>
            <a:r>
              <a:rPr lang="en-US" sz="1200" dirty="0"/>
              <a:t>Ahead slow: You will burn less fuel and have a lower risk of accident, but go less far.</a:t>
            </a:r>
          </a:p>
        </p:txBody>
      </p:sp>
      <p:sp>
        <p:nvSpPr>
          <p:cNvPr id="19" name="Rectangle 18">
            <a:extLst>
              <a:ext uri="{FF2B5EF4-FFF2-40B4-BE49-F238E27FC236}">
                <a16:creationId xmlns:a16="http://schemas.microsoft.com/office/drawing/2014/main" id="{8DBDC1CD-B4AA-4641-B7C5-AF5BFA3A1364}"/>
              </a:ext>
            </a:extLst>
          </p:cNvPr>
          <p:cNvSpPr/>
          <p:nvPr/>
        </p:nvSpPr>
        <p:spPr>
          <a:xfrm>
            <a:off x="3339297" y="2905780"/>
            <a:ext cx="1988044" cy="52322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Current fuel left: 5</a:t>
            </a:r>
          </a:p>
        </p:txBody>
      </p:sp>
      <p:sp>
        <p:nvSpPr>
          <p:cNvPr id="20" name="Rectangle 19">
            <a:extLst>
              <a:ext uri="{FF2B5EF4-FFF2-40B4-BE49-F238E27FC236}">
                <a16:creationId xmlns:a16="http://schemas.microsoft.com/office/drawing/2014/main" id="{CBD00F8D-D7C5-4A01-BBA0-F0816F2F2843}"/>
              </a:ext>
            </a:extLst>
          </p:cNvPr>
          <p:cNvSpPr/>
          <p:nvPr/>
        </p:nvSpPr>
        <p:spPr>
          <a:xfrm>
            <a:off x="553673" y="2611762"/>
            <a:ext cx="5234731" cy="3151475"/>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77193F4D-0E04-4275-AA4E-5BAA282946BE}"/>
              </a:ext>
            </a:extLst>
          </p:cNvPr>
          <p:cNvSpPr txBox="1"/>
          <p:nvPr/>
        </p:nvSpPr>
        <p:spPr>
          <a:xfrm>
            <a:off x="6825673" y="147047"/>
            <a:ext cx="2613891" cy="2568443"/>
          </a:xfrm>
          <a:prstGeom prst="rect">
            <a:avLst/>
          </a:prstGeom>
          <a:noFill/>
          <a:ln>
            <a:solidFill>
              <a:schemeClr val="accent2"/>
            </a:solidFill>
          </a:ln>
        </p:spPr>
        <p:txBody>
          <a:bodyPr wrap="square" rtlCol="0">
            <a:spAutoFit/>
          </a:bodyPr>
          <a:lstStyle/>
          <a:p>
            <a:endParaRPr lang="en-US" dirty="0"/>
          </a:p>
        </p:txBody>
      </p:sp>
      <p:sp>
        <p:nvSpPr>
          <p:cNvPr id="22" name="Rectangle 21">
            <a:extLst>
              <a:ext uri="{FF2B5EF4-FFF2-40B4-BE49-F238E27FC236}">
                <a16:creationId xmlns:a16="http://schemas.microsoft.com/office/drawing/2014/main" id="{67E4A615-A34B-4AB2-892A-726106104239}"/>
              </a:ext>
            </a:extLst>
          </p:cNvPr>
          <p:cNvSpPr/>
          <p:nvPr/>
        </p:nvSpPr>
        <p:spPr>
          <a:xfrm>
            <a:off x="9554042" y="147047"/>
            <a:ext cx="2323922" cy="6520374"/>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9500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1311</TotalTime>
  <Words>163</Words>
  <Application>Microsoft Office PowerPoint</Application>
  <PresentationFormat>Widescreen</PresentationFormat>
  <Paragraphs>72</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Times New Roman</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Zach McKee</dc:creator>
  <cp:lastModifiedBy>Zach McKee</cp:lastModifiedBy>
  <cp:revision>9</cp:revision>
  <dcterms:created xsi:type="dcterms:W3CDTF">2018-04-06T00:44:44Z</dcterms:created>
  <dcterms:modified xsi:type="dcterms:W3CDTF">2018-04-06T22:35:58Z</dcterms:modified>
</cp:coreProperties>
</file>

<file path=docProps/thumbnail.jpeg>
</file>